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  <p:sldMasterId id="2147483696" r:id="rId2"/>
    <p:sldMasterId id="2147483711" r:id="rId3"/>
  </p:sldMasterIdLst>
  <p:notesMasterIdLst>
    <p:notesMasterId r:id="rId20"/>
  </p:notesMasterIdLst>
  <p:handoutMasterIdLst>
    <p:handoutMasterId r:id="rId21"/>
  </p:handoutMasterIdLst>
  <p:sldIdLst>
    <p:sldId id="451" r:id="rId4"/>
    <p:sldId id="458" r:id="rId5"/>
    <p:sldId id="461" r:id="rId6"/>
    <p:sldId id="421" r:id="rId7"/>
    <p:sldId id="439" r:id="rId8"/>
    <p:sldId id="440" r:id="rId9"/>
    <p:sldId id="425" r:id="rId10"/>
    <p:sldId id="438" r:id="rId11"/>
    <p:sldId id="2017" r:id="rId12"/>
    <p:sldId id="2018" r:id="rId13"/>
    <p:sldId id="2019" r:id="rId14"/>
    <p:sldId id="453" r:id="rId15"/>
    <p:sldId id="460" r:id="rId16"/>
    <p:sldId id="457" r:id="rId17"/>
    <p:sldId id="442" r:id="rId18"/>
    <p:sldId id="412" r:id="rId19"/>
  </p:sldIdLst>
  <p:sldSz cx="12192000" cy="6858000"/>
  <p:notesSz cx="7099300" cy="10234613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IBM Plex Sans" panose="020B0604020202020204" charset="0"/>
      <p:regular r:id="rId31"/>
      <p:bold r:id="rId32"/>
      <p:italic r:id="rId33"/>
      <p:boldItalic r:id="rId34"/>
    </p:embeddedFont>
    <p:embeddedFont>
      <p:font typeface="IBM Plex Sans Medium" panose="020B0604020202020204" charset="0"/>
      <p:regular r:id="rId35"/>
      <p:italic r:id="rId36"/>
    </p:embeddedFont>
    <p:embeddedFont>
      <p:font typeface="IBM Plex Sans SemiBold" panose="020B0604020202020204" charset="0"/>
      <p:regular r:id="rId37"/>
      <p:bold r:id="rId38"/>
      <p:italic r:id="rId39"/>
      <p:boldItalic r:id="rId40"/>
    </p:embeddedFont>
    <p:embeddedFont>
      <p:font typeface="Satoshi" panose="020B0604020202020204" charset="0"/>
      <p:regular r:id="rId41"/>
      <p:bold r:id="rId42"/>
      <p:italic r:id="rId43"/>
      <p:boldItalic r:id="rId44"/>
    </p:embeddedFont>
    <p:embeddedFont>
      <p:font typeface="Satoshi Light" panose="020B0604020202020204" charset="0"/>
      <p:regular r:id="rId45"/>
    </p:embeddedFont>
    <p:embeddedFont>
      <p:font typeface="Satoshi Medium" panose="020B0604020202020204" charset="0"/>
      <p:regular r:id="rId4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 Thi Nhu An" initials="PTNA" lastIdx="32" clrIdx="0">
    <p:extLst>
      <p:ext uri="{19B8F6BF-5375-455C-9EA6-DF929625EA0E}">
        <p15:presenceInfo xmlns:p15="http://schemas.microsoft.com/office/powerpoint/2012/main" userId="PHAM Thi Nhu An" providerId="None"/>
      </p:ext>
    </p:extLst>
  </p:cmAuthor>
  <p:cmAuthor id="2" name="Laurence.winter@cnrs-dir.fr" initials="L" lastIdx="80" clrIdx="1">
    <p:extLst>
      <p:ext uri="{19B8F6BF-5375-455C-9EA6-DF929625EA0E}">
        <p15:presenceInfo xmlns:p15="http://schemas.microsoft.com/office/powerpoint/2012/main" userId="Laurence.winter@cnrs-dir.fr" providerId="None"/>
      </p:ext>
    </p:extLst>
  </p:cmAuthor>
  <p:cmAuthor id="3" name="Christophe Steffan" initials="CS" lastIdx="7" clrIdx="2">
    <p:extLst>
      <p:ext uri="{19B8F6BF-5375-455C-9EA6-DF929625EA0E}">
        <p15:presenceInfo xmlns:p15="http://schemas.microsoft.com/office/powerpoint/2012/main" userId="cc03bb8f05f275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4B"/>
    <a:srgbClr val="000000"/>
    <a:srgbClr val="6941EB"/>
    <a:srgbClr val="8296A5"/>
    <a:srgbClr val="FFFFFF"/>
    <a:srgbClr val="EBF0F5"/>
    <a:srgbClr val="CDD7DC"/>
    <a:srgbClr val="FFEB6E"/>
    <a:srgbClr val="8282A5"/>
    <a:srgbClr val="9A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0110" autoAdjust="0"/>
  </p:normalViewPr>
  <p:slideViewPr>
    <p:cSldViewPr showGuides="1">
      <p:cViewPr varScale="1">
        <p:scale>
          <a:sx n="66" d="100"/>
          <a:sy n="66" d="100"/>
        </p:scale>
        <p:origin x="90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08" d="100"/>
          <a:sy n="108" d="100"/>
        </p:scale>
        <p:origin x="5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8.fntdata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AE35F-A625-487B-97AE-C25DD592E36F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</dgm:pt>
    <dgm:pt modelId="{535F68C3-D800-4E1D-A079-89BC9612AEC5}">
      <dgm:prSet phldrT="[Texte]" custT="1"/>
      <dgm:spPr>
        <a:xfrm>
          <a:off x="2509790" y="1811516"/>
          <a:ext cx="2155220" cy="2422435"/>
        </a:xfrm>
        <a:prstGeom prst="roundRect">
          <a:avLst/>
        </a:prstGeom>
        <a:solidFill>
          <a:srgbClr val="F0C734"/>
        </a:solidFill>
        <a:ln>
          <a:noFill/>
        </a:ln>
        <a:effectLst/>
      </dgm:spPr>
      <dgm:t>
        <a:bodyPr/>
        <a:lstStyle/>
        <a:p>
          <a:pPr algn="ctr">
            <a:buNone/>
          </a:pPr>
          <a:r>
            <a:rPr lang="fr-FR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Cibler les opportunités européennes</a:t>
          </a:r>
          <a:endParaRPr lang="en-GB" sz="2000" b="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5BF1A17-6F75-428D-948C-04AD6D036DBB}" type="parTrans" cxnId="{584C256D-2A00-49FB-92ED-3605FAD35DEB}">
      <dgm:prSet/>
      <dgm:spPr/>
      <dgm:t>
        <a:bodyPr/>
        <a:lstStyle/>
        <a:p>
          <a:endParaRPr lang="en-GB"/>
        </a:p>
      </dgm:t>
    </dgm:pt>
    <dgm:pt modelId="{576E70CF-F25C-4358-A275-DBEC286719CF}" type="sibTrans" cxnId="{584C256D-2A00-49FB-92ED-3605FAD35DEB}">
      <dgm:prSet/>
      <dgm:spPr/>
      <dgm:t>
        <a:bodyPr/>
        <a:lstStyle/>
        <a:p>
          <a:endParaRPr lang="en-GB"/>
        </a:p>
      </dgm:t>
    </dgm:pt>
    <dgm:pt modelId="{5D5D0BFB-C2F9-4F81-8D90-1DDB17E3C658}">
      <dgm:prSet phldrT="[Texte]" custT="1"/>
      <dgm:spPr>
        <a:xfrm>
          <a:off x="0" y="1807830"/>
          <a:ext cx="2159986" cy="2433116"/>
        </a:xfrm>
        <a:prstGeom prst="roundRect">
          <a:avLst/>
        </a:prstGeom>
        <a:solidFill>
          <a:srgbClr val="F0C734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GB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Influencer les </a:t>
          </a:r>
          <a:r>
            <a:rPr lang="en-GB" sz="20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appels</a:t>
          </a:r>
          <a:r>
            <a:rPr lang="en-GB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à </a:t>
          </a:r>
          <a:r>
            <a:rPr lang="en-GB" sz="20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projets</a:t>
          </a:r>
          <a:r>
            <a:rPr lang="en-GB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20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européens</a:t>
          </a:r>
          <a:r>
            <a:rPr lang="en-GB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EF3281DF-45C8-4EE8-8106-7533B4BDDE46}" type="parTrans" cxnId="{D570BCBD-9BF6-4F2C-9199-EBD307F7C130}">
      <dgm:prSet/>
      <dgm:spPr/>
      <dgm:t>
        <a:bodyPr/>
        <a:lstStyle/>
        <a:p>
          <a:endParaRPr lang="en-GB"/>
        </a:p>
      </dgm:t>
    </dgm:pt>
    <dgm:pt modelId="{A95DD1D3-12B0-4D13-9118-798BCE9640C1}" type="sibTrans" cxnId="{D570BCBD-9BF6-4F2C-9199-EBD307F7C130}">
      <dgm:prSet/>
      <dgm:spPr/>
      <dgm:t>
        <a:bodyPr/>
        <a:lstStyle/>
        <a:p>
          <a:endParaRPr lang="en-GB"/>
        </a:p>
      </dgm:t>
    </dgm:pt>
    <dgm:pt modelId="{E72EB666-65D5-4D7A-B780-C4A0008B9D80}">
      <dgm:prSet phldrT="[Texte]" custT="1"/>
      <dgm:spPr>
        <a:xfrm>
          <a:off x="5000739" y="1824837"/>
          <a:ext cx="1953193" cy="2433116"/>
        </a:xfrm>
        <a:prstGeom prst="roundRect">
          <a:avLst/>
        </a:prstGeom>
        <a:solidFill>
          <a:srgbClr val="EB585C"/>
        </a:solidFill>
        <a:ln>
          <a:noFill/>
        </a:ln>
        <a:effectLst/>
      </dgm:spPr>
      <dgm:t>
        <a:bodyPr/>
        <a:lstStyle/>
        <a:p>
          <a:pPr algn="ctr">
            <a:buNone/>
          </a:pPr>
          <a:r>
            <a:rPr lang="fr-FR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Accompagner au montage de projet</a:t>
          </a:r>
          <a:endParaRPr lang="en-GB" sz="2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7F26E9A-2684-4D33-AA0F-F4332B822B3C}" type="parTrans" cxnId="{A8CDB10E-A42E-4786-BFB0-1EFE007CA748}">
      <dgm:prSet/>
      <dgm:spPr/>
      <dgm:t>
        <a:bodyPr/>
        <a:lstStyle/>
        <a:p>
          <a:endParaRPr lang="en-GB"/>
        </a:p>
      </dgm:t>
    </dgm:pt>
    <dgm:pt modelId="{9C08CCEA-405A-4FEA-B084-0C9799A15A13}" type="sibTrans" cxnId="{A8CDB10E-A42E-4786-BFB0-1EFE007CA748}">
      <dgm:prSet/>
      <dgm:spPr/>
      <dgm:t>
        <a:bodyPr/>
        <a:lstStyle/>
        <a:p>
          <a:endParaRPr lang="en-GB"/>
        </a:p>
      </dgm:t>
    </dgm:pt>
    <dgm:pt modelId="{29CBA0BB-6D80-4EE1-9E43-FC9E3099362E}">
      <dgm:prSet phldrT="[Texte]" custT="1"/>
      <dgm:spPr>
        <a:xfrm>
          <a:off x="7148053" y="1830555"/>
          <a:ext cx="2109549" cy="2410196"/>
        </a:xfrm>
        <a:prstGeom prst="roundRect">
          <a:avLst/>
        </a:prstGeom>
        <a:solidFill>
          <a:srgbClr val="EB585C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fr-FR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Contractualiser avec la Commission Européenne</a:t>
          </a:r>
          <a:endParaRPr lang="en-GB" sz="2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2397E34-FB7D-434C-B9C1-CFACB187531B}" type="parTrans" cxnId="{A8138E38-A77F-49EC-BA5B-54431D014F16}">
      <dgm:prSet/>
      <dgm:spPr/>
      <dgm:t>
        <a:bodyPr/>
        <a:lstStyle/>
        <a:p>
          <a:endParaRPr lang="en-GB"/>
        </a:p>
      </dgm:t>
    </dgm:pt>
    <dgm:pt modelId="{88DD1868-A20E-44C9-998E-B93EEA335BDD}" type="sibTrans" cxnId="{A8138E38-A77F-49EC-BA5B-54431D014F16}">
      <dgm:prSet/>
      <dgm:spPr/>
      <dgm:t>
        <a:bodyPr/>
        <a:lstStyle/>
        <a:p>
          <a:endParaRPr lang="en-GB"/>
        </a:p>
      </dgm:t>
    </dgm:pt>
    <dgm:pt modelId="{653F347C-FB9C-401C-8812-6CC936A7F662}">
      <dgm:prSet phldrT="[Texte]" custT="1"/>
      <dgm:spPr>
        <a:xfrm>
          <a:off x="9467160" y="1794496"/>
          <a:ext cx="1518252" cy="2433116"/>
        </a:xfrm>
        <a:prstGeom prst="roundRect">
          <a:avLst/>
        </a:prstGeom>
        <a:solidFill>
          <a:srgbClr val="EB585C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Suivi non financier </a:t>
          </a:r>
          <a:endParaRPr lang="en-GB" sz="18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7B1D325-090A-4336-9F0A-87D2197072B7}" type="parTrans" cxnId="{07DFBC1E-FAB4-40AF-8DB4-85986108F4EB}">
      <dgm:prSet/>
      <dgm:spPr/>
      <dgm:t>
        <a:bodyPr/>
        <a:lstStyle/>
        <a:p>
          <a:endParaRPr lang="en-GB"/>
        </a:p>
      </dgm:t>
    </dgm:pt>
    <dgm:pt modelId="{FBDD7BFB-878E-438F-8597-81B58A963BC5}" type="sibTrans" cxnId="{07DFBC1E-FAB4-40AF-8DB4-85986108F4EB}">
      <dgm:prSet/>
      <dgm:spPr/>
      <dgm:t>
        <a:bodyPr/>
        <a:lstStyle/>
        <a:p>
          <a:endParaRPr lang="en-GB"/>
        </a:p>
      </dgm:t>
    </dgm:pt>
    <dgm:pt modelId="{7E3E060C-A33F-47C7-8A0E-C440668D8854}" type="pres">
      <dgm:prSet presAssocID="{794AE35F-A625-487B-97AE-C25DD592E36F}" presName="CompostProcess" presStyleCnt="0">
        <dgm:presLayoutVars>
          <dgm:dir/>
          <dgm:resizeHandles val="exact"/>
        </dgm:presLayoutVars>
      </dgm:prSet>
      <dgm:spPr/>
    </dgm:pt>
    <dgm:pt modelId="{B4188F6A-0DE7-497F-8338-0696350D9EFC}" type="pres">
      <dgm:prSet presAssocID="{794AE35F-A625-487B-97AE-C25DD592E36F}" presName="arrow" presStyleLbl="bgShp" presStyleIdx="0" presStyleCnt="1" custScaleX="117647" custLinFactNeighborX="494"/>
      <dgm:spPr>
        <a:xfrm>
          <a:off x="5" y="0"/>
          <a:ext cx="11267262" cy="6082792"/>
        </a:xfrm>
        <a:prstGeom prst="rightArrow">
          <a:avLst/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6A25B589-8197-4C92-B226-809E5AE8CDE9}" type="pres">
      <dgm:prSet presAssocID="{794AE35F-A625-487B-97AE-C25DD592E36F}" presName="linearProcess" presStyleCnt="0"/>
      <dgm:spPr/>
    </dgm:pt>
    <dgm:pt modelId="{C4E22410-9AD6-4C8F-ADD1-C74AF6D7B755}" type="pres">
      <dgm:prSet presAssocID="{535F68C3-D800-4E1D-A079-89BC9612AEC5}" presName="textNode" presStyleLbl="node1" presStyleIdx="0" presStyleCnt="5" custScaleX="124346" custScaleY="99561" custLinFactX="105251" custLinFactNeighborX="200000" custLinFactNeighborY="-767">
        <dgm:presLayoutVars>
          <dgm:bulletEnabled val="1"/>
        </dgm:presLayoutVars>
      </dgm:prSet>
      <dgm:spPr/>
    </dgm:pt>
    <dgm:pt modelId="{4F8F074E-FD48-46DA-8D09-08FEDD2B377F}" type="pres">
      <dgm:prSet presAssocID="{576E70CF-F25C-4358-A275-DBEC286719CF}" presName="sibTrans" presStyleCnt="0"/>
      <dgm:spPr/>
    </dgm:pt>
    <dgm:pt modelId="{20AF1E99-461E-4AC1-9736-A0FF4551553D}" type="pres">
      <dgm:prSet presAssocID="{5D5D0BFB-C2F9-4F81-8D90-1DDB17E3C658}" presName="textNode" presStyleLbl="node1" presStyleIdx="1" presStyleCnt="5" custScaleX="124621" custLinFactX="-132468" custLinFactNeighborX="-200000" custLinFactNeighborY="-699">
        <dgm:presLayoutVars>
          <dgm:bulletEnabled val="1"/>
        </dgm:presLayoutVars>
      </dgm:prSet>
      <dgm:spPr/>
    </dgm:pt>
    <dgm:pt modelId="{8357BC25-4947-4029-B166-6492C83E7BE0}" type="pres">
      <dgm:prSet presAssocID="{A95DD1D3-12B0-4D13-9118-798BCE9640C1}" presName="sibTrans" presStyleCnt="0"/>
      <dgm:spPr/>
    </dgm:pt>
    <dgm:pt modelId="{16EA1DC3-28BB-4D17-ABDF-D26DD41D9CBC}" type="pres">
      <dgm:prSet presAssocID="{E72EB666-65D5-4D7A-B780-C4A0008B9D80}" presName="textNode" presStyleLbl="node1" presStyleIdx="2" presStyleCnt="5" custScaleX="112690">
        <dgm:presLayoutVars>
          <dgm:bulletEnabled val="1"/>
        </dgm:presLayoutVars>
      </dgm:prSet>
      <dgm:spPr/>
    </dgm:pt>
    <dgm:pt modelId="{A17409BA-1E4A-4DE2-AD35-54B9BB981CE5}" type="pres">
      <dgm:prSet presAssocID="{9C08CCEA-405A-4FEA-B084-0C9799A15A13}" presName="sibTrans" presStyleCnt="0"/>
      <dgm:spPr/>
    </dgm:pt>
    <dgm:pt modelId="{D4C6BE85-7BBD-432A-8CD5-C90809B6D86E}" type="pres">
      <dgm:prSet presAssocID="{29CBA0BB-6D80-4EE1-9E43-FC9E3099362E}" presName="textNode" presStyleLbl="node1" presStyleIdx="3" presStyleCnt="5" custScaleX="121711" custScaleY="99058" custLinFactNeighborX="-32801" custLinFactNeighborY="-236">
        <dgm:presLayoutVars>
          <dgm:bulletEnabled val="1"/>
        </dgm:presLayoutVars>
      </dgm:prSet>
      <dgm:spPr/>
    </dgm:pt>
    <dgm:pt modelId="{F220798D-19EF-47F5-9313-912B4B61AB32}" type="pres">
      <dgm:prSet presAssocID="{88DD1868-A20E-44C9-998E-B93EEA335BDD}" presName="sibTrans" presStyleCnt="0"/>
      <dgm:spPr/>
    </dgm:pt>
    <dgm:pt modelId="{91EC1C28-9D2E-469D-B669-9C7CB26A1137}" type="pres">
      <dgm:prSet presAssocID="{653F347C-FB9C-401C-8812-6CC936A7F662}" presName="textNode" presStyleLbl="node1" presStyleIdx="4" presStyleCnt="5" custScaleX="87596" custLinFactNeighborX="-60258" custLinFactNeighborY="-1247">
        <dgm:presLayoutVars>
          <dgm:bulletEnabled val="1"/>
        </dgm:presLayoutVars>
      </dgm:prSet>
      <dgm:spPr/>
    </dgm:pt>
  </dgm:ptLst>
  <dgm:cxnLst>
    <dgm:cxn modelId="{A61C7601-30D9-47C9-97AD-7651810A33E9}" type="presOf" srcId="{653F347C-FB9C-401C-8812-6CC936A7F662}" destId="{91EC1C28-9D2E-469D-B669-9C7CB26A1137}" srcOrd="0" destOrd="0" presId="urn:microsoft.com/office/officeart/2005/8/layout/hProcess9"/>
    <dgm:cxn modelId="{E9DF2702-0ED7-45E7-A09C-099BA7C2CE9B}" type="presOf" srcId="{E72EB666-65D5-4D7A-B780-C4A0008B9D80}" destId="{16EA1DC3-28BB-4D17-ABDF-D26DD41D9CBC}" srcOrd="0" destOrd="0" presId="urn:microsoft.com/office/officeart/2005/8/layout/hProcess9"/>
    <dgm:cxn modelId="{A8CDB10E-A42E-4786-BFB0-1EFE007CA748}" srcId="{794AE35F-A625-487B-97AE-C25DD592E36F}" destId="{E72EB666-65D5-4D7A-B780-C4A0008B9D80}" srcOrd="2" destOrd="0" parTransId="{A7F26E9A-2684-4D33-AA0F-F4332B822B3C}" sibTransId="{9C08CCEA-405A-4FEA-B084-0C9799A15A13}"/>
    <dgm:cxn modelId="{07DFBC1E-FAB4-40AF-8DB4-85986108F4EB}" srcId="{794AE35F-A625-487B-97AE-C25DD592E36F}" destId="{653F347C-FB9C-401C-8812-6CC936A7F662}" srcOrd="4" destOrd="0" parTransId="{E7B1D325-090A-4336-9F0A-87D2197072B7}" sibTransId="{FBDD7BFB-878E-438F-8597-81B58A963BC5}"/>
    <dgm:cxn modelId="{A8138E38-A77F-49EC-BA5B-54431D014F16}" srcId="{794AE35F-A625-487B-97AE-C25DD592E36F}" destId="{29CBA0BB-6D80-4EE1-9E43-FC9E3099362E}" srcOrd="3" destOrd="0" parTransId="{72397E34-FB7D-434C-B9C1-CFACB187531B}" sibTransId="{88DD1868-A20E-44C9-998E-B93EEA335BDD}"/>
    <dgm:cxn modelId="{B2D95344-943A-4CC5-9CEC-C912A8B2C971}" type="presOf" srcId="{5D5D0BFB-C2F9-4F81-8D90-1DDB17E3C658}" destId="{20AF1E99-461E-4AC1-9736-A0FF4551553D}" srcOrd="0" destOrd="0" presId="urn:microsoft.com/office/officeart/2005/8/layout/hProcess9"/>
    <dgm:cxn modelId="{ACA04B49-192B-4E67-883F-D93BA9DD6B7C}" type="presOf" srcId="{29CBA0BB-6D80-4EE1-9E43-FC9E3099362E}" destId="{D4C6BE85-7BBD-432A-8CD5-C90809B6D86E}" srcOrd="0" destOrd="0" presId="urn:microsoft.com/office/officeart/2005/8/layout/hProcess9"/>
    <dgm:cxn modelId="{584C256D-2A00-49FB-92ED-3605FAD35DEB}" srcId="{794AE35F-A625-487B-97AE-C25DD592E36F}" destId="{535F68C3-D800-4E1D-A079-89BC9612AEC5}" srcOrd="0" destOrd="0" parTransId="{A5BF1A17-6F75-428D-948C-04AD6D036DBB}" sibTransId="{576E70CF-F25C-4358-A275-DBEC286719CF}"/>
    <dgm:cxn modelId="{F13B9D7A-58AB-4255-B65D-8BAE41830FBE}" type="presOf" srcId="{794AE35F-A625-487B-97AE-C25DD592E36F}" destId="{7E3E060C-A33F-47C7-8A0E-C440668D8854}" srcOrd="0" destOrd="0" presId="urn:microsoft.com/office/officeart/2005/8/layout/hProcess9"/>
    <dgm:cxn modelId="{4D95E0B6-0106-4D5C-BC23-D038785F166A}" type="presOf" srcId="{535F68C3-D800-4E1D-A079-89BC9612AEC5}" destId="{C4E22410-9AD6-4C8F-ADD1-C74AF6D7B755}" srcOrd="0" destOrd="0" presId="urn:microsoft.com/office/officeart/2005/8/layout/hProcess9"/>
    <dgm:cxn modelId="{D570BCBD-9BF6-4F2C-9199-EBD307F7C130}" srcId="{794AE35F-A625-487B-97AE-C25DD592E36F}" destId="{5D5D0BFB-C2F9-4F81-8D90-1DDB17E3C658}" srcOrd="1" destOrd="0" parTransId="{EF3281DF-45C8-4EE8-8106-7533B4BDDE46}" sibTransId="{A95DD1D3-12B0-4D13-9118-798BCE9640C1}"/>
    <dgm:cxn modelId="{539D34C5-AED5-44F7-9986-82F1ADC8A691}" type="presParOf" srcId="{7E3E060C-A33F-47C7-8A0E-C440668D8854}" destId="{B4188F6A-0DE7-497F-8338-0696350D9EFC}" srcOrd="0" destOrd="0" presId="urn:microsoft.com/office/officeart/2005/8/layout/hProcess9"/>
    <dgm:cxn modelId="{715D6FEF-1734-4442-8B17-7F6DAEE77FBF}" type="presParOf" srcId="{7E3E060C-A33F-47C7-8A0E-C440668D8854}" destId="{6A25B589-8197-4C92-B226-809E5AE8CDE9}" srcOrd="1" destOrd="0" presId="urn:microsoft.com/office/officeart/2005/8/layout/hProcess9"/>
    <dgm:cxn modelId="{0C7146A0-CACE-4E88-901F-25681E357C6A}" type="presParOf" srcId="{6A25B589-8197-4C92-B226-809E5AE8CDE9}" destId="{C4E22410-9AD6-4C8F-ADD1-C74AF6D7B755}" srcOrd="0" destOrd="0" presId="urn:microsoft.com/office/officeart/2005/8/layout/hProcess9"/>
    <dgm:cxn modelId="{2D8653AC-BAE9-44A7-A6C7-D41235D059E2}" type="presParOf" srcId="{6A25B589-8197-4C92-B226-809E5AE8CDE9}" destId="{4F8F074E-FD48-46DA-8D09-08FEDD2B377F}" srcOrd="1" destOrd="0" presId="urn:microsoft.com/office/officeart/2005/8/layout/hProcess9"/>
    <dgm:cxn modelId="{E82CE417-4248-4A9E-A3F5-B51EF2E834CB}" type="presParOf" srcId="{6A25B589-8197-4C92-B226-809E5AE8CDE9}" destId="{20AF1E99-461E-4AC1-9736-A0FF4551553D}" srcOrd="2" destOrd="0" presId="urn:microsoft.com/office/officeart/2005/8/layout/hProcess9"/>
    <dgm:cxn modelId="{084D3A29-8D04-41DA-9AA1-95915D4FF02B}" type="presParOf" srcId="{6A25B589-8197-4C92-B226-809E5AE8CDE9}" destId="{8357BC25-4947-4029-B166-6492C83E7BE0}" srcOrd="3" destOrd="0" presId="urn:microsoft.com/office/officeart/2005/8/layout/hProcess9"/>
    <dgm:cxn modelId="{0624F62C-805B-48A0-A2FB-D26FB3242E46}" type="presParOf" srcId="{6A25B589-8197-4C92-B226-809E5AE8CDE9}" destId="{16EA1DC3-28BB-4D17-ABDF-D26DD41D9CBC}" srcOrd="4" destOrd="0" presId="urn:microsoft.com/office/officeart/2005/8/layout/hProcess9"/>
    <dgm:cxn modelId="{163E8E8D-48CC-4358-9713-26B31BDEC7AC}" type="presParOf" srcId="{6A25B589-8197-4C92-B226-809E5AE8CDE9}" destId="{A17409BA-1E4A-4DE2-AD35-54B9BB981CE5}" srcOrd="5" destOrd="0" presId="urn:microsoft.com/office/officeart/2005/8/layout/hProcess9"/>
    <dgm:cxn modelId="{3E88330C-1F39-460B-8A15-5E44E4067A5D}" type="presParOf" srcId="{6A25B589-8197-4C92-B226-809E5AE8CDE9}" destId="{D4C6BE85-7BBD-432A-8CD5-C90809B6D86E}" srcOrd="6" destOrd="0" presId="urn:microsoft.com/office/officeart/2005/8/layout/hProcess9"/>
    <dgm:cxn modelId="{011CC24A-F06A-4524-9531-5F78A17A920A}" type="presParOf" srcId="{6A25B589-8197-4C92-B226-809E5AE8CDE9}" destId="{F220798D-19EF-47F5-9313-912B4B61AB32}" srcOrd="7" destOrd="0" presId="urn:microsoft.com/office/officeart/2005/8/layout/hProcess9"/>
    <dgm:cxn modelId="{1B30C426-FF31-4C53-945F-1B3062DD1862}" type="presParOf" srcId="{6A25B589-8197-4C92-B226-809E5AE8CDE9}" destId="{91EC1C28-9D2E-469D-B669-9C7CB26A113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88F6A-0DE7-497F-8338-0696350D9EFC}">
      <dsp:nvSpPr>
        <dsp:cNvPr id="0" name=""/>
        <dsp:cNvSpPr/>
      </dsp:nvSpPr>
      <dsp:spPr>
        <a:xfrm>
          <a:off x="5" y="0"/>
          <a:ext cx="11267262" cy="6082792"/>
        </a:xfrm>
        <a:prstGeom prst="rightArrow">
          <a:avLst/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E22410-9AD6-4C8F-ADD1-C74AF6D7B755}">
      <dsp:nvSpPr>
        <dsp:cNvPr id="0" name=""/>
        <dsp:cNvSpPr/>
      </dsp:nvSpPr>
      <dsp:spPr>
        <a:xfrm>
          <a:off x="2509790" y="1811516"/>
          <a:ext cx="2155220" cy="2422435"/>
        </a:xfrm>
        <a:prstGeom prst="roundRect">
          <a:avLst/>
        </a:prstGeom>
        <a:solidFill>
          <a:srgbClr val="F0C73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Cibler les opportunités européennes</a:t>
          </a:r>
          <a:endParaRPr lang="en-GB" sz="2000" b="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14999" y="1916725"/>
        <a:ext cx="1944802" cy="2212017"/>
      </dsp:txXfrm>
    </dsp:sp>
    <dsp:sp modelId="{20AF1E99-461E-4AC1-9736-A0FF4551553D}">
      <dsp:nvSpPr>
        <dsp:cNvPr id="0" name=""/>
        <dsp:cNvSpPr/>
      </dsp:nvSpPr>
      <dsp:spPr>
        <a:xfrm>
          <a:off x="0" y="1807830"/>
          <a:ext cx="2159986" cy="2433116"/>
        </a:xfrm>
        <a:prstGeom prst="roundRect">
          <a:avLst/>
        </a:prstGeom>
        <a:solidFill>
          <a:srgbClr val="F0C734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Influencer les </a:t>
          </a:r>
          <a:r>
            <a:rPr lang="en-GB" sz="20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appels</a:t>
          </a:r>
          <a:r>
            <a:rPr lang="en-GB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à </a:t>
          </a:r>
          <a:r>
            <a:rPr lang="en-GB" sz="20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projets</a:t>
          </a:r>
          <a:r>
            <a:rPr lang="en-GB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20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européens</a:t>
          </a:r>
          <a:r>
            <a:rPr lang="en-GB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105442" y="1913272"/>
        <a:ext cx="1949102" cy="2222232"/>
      </dsp:txXfrm>
    </dsp:sp>
    <dsp:sp modelId="{16EA1DC3-28BB-4D17-ABDF-D26DD41D9CBC}">
      <dsp:nvSpPr>
        <dsp:cNvPr id="0" name=""/>
        <dsp:cNvSpPr/>
      </dsp:nvSpPr>
      <dsp:spPr>
        <a:xfrm>
          <a:off x="5000739" y="1824837"/>
          <a:ext cx="1953193" cy="2433116"/>
        </a:xfrm>
        <a:prstGeom prst="roundRect">
          <a:avLst/>
        </a:prstGeom>
        <a:solidFill>
          <a:srgbClr val="EB585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Accompagner au montage de projet</a:t>
          </a:r>
          <a:endParaRPr lang="en-GB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096086" y="1920184"/>
        <a:ext cx="1762499" cy="2242422"/>
      </dsp:txXfrm>
    </dsp:sp>
    <dsp:sp modelId="{D4C6BE85-7BBD-432A-8CD5-C90809B6D86E}">
      <dsp:nvSpPr>
        <dsp:cNvPr id="0" name=""/>
        <dsp:cNvSpPr/>
      </dsp:nvSpPr>
      <dsp:spPr>
        <a:xfrm>
          <a:off x="7148053" y="1830555"/>
          <a:ext cx="2109549" cy="2410196"/>
        </a:xfrm>
        <a:prstGeom prst="roundRect">
          <a:avLst/>
        </a:prstGeom>
        <a:solidFill>
          <a:srgbClr val="EB585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Contractualiser avec la Commission Européenne</a:t>
          </a:r>
          <a:endParaRPr lang="en-GB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251033" y="1933535"/>
        <a:ext cx="1903589" cy="2204236"/>
      </dsp:txXfrm>
    </dsp:sp>
    <dsp:sp modelId="{91EC1C28-9D2E-469D-B669-9C7CB26A1137}">
      <dsp:nvSpPr>
        <dsp:cNvPr id="0" name=""/>
        <dsp:cNvSpPr/>
      </dsp:nvSpPr>
      <dsp:spPr>
        <a:xfrm>
          <a:off x="9467160" y="1794496"/>
          <a:ext cx="1518252" cy="2433116"/>
        </a:xfrm>
        <a:prstGeom prst="roundRect">
          <a:avLst/>
        </a:prstGeom>
        <a:solidFill>
          <a:srgbClr val="EB585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Suivi non financier </a:t>
          </a:r>
          <a:endParaRPr lang="en-GB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541275" y="1868611"/>
        <a:ext cx="1370022" cy="228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54C99D9-0709-6434-9CB2-839695AAA6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5EF67AB-83BE-8016-014F-5A122AECCA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B896856D-A6F5-864E-B894-C06B40E71D62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4ADAF7-B849-6E1C-CA9D-D014F797F6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5A8F63-A908-0427-CBAF-2A15BEB6E1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84D8ABFA-369F-FA4C-B2A9-51EFFFE0DC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451805"/>
      </p:ext>
    </p:extLst>
  </p:cSld>
  <p:clrMap bg1="lt1" tx1="dk1" bg2="lt2" tx2="dk2" accent1="accent1" accent2="accent2" accent3="accent3" accent4="accent4" accent5="accent5" accent6="accent6" hlink="hlink" folHlink="folHlink"/>
  <p:extLst mod="1">
    <p:ext uri="{56416CCD-93CA-4268-BC5B-53C4BB910035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4741" tIns="47370" rIns="94741" bIns="47370" rtlCol="0"/>
          <a:lstStyle>
            <a:lvl1pPr algn="r">
              <a:defRPr sz="1200"/>
            </a:lvl1pPr>
          </a:lstStyle>
          <a:p>
            <a:fld id="{4A7DFC18-3D3E-A041-A3F3-D294B7D0CEC9}" type="datetimeFigureOut">
              <a:rPr lang="fr-FR" smtClean="0"/>
              <a:t>17/12/2024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1" tIns="47370" rIns="94741" bIns="4737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41" tIns="47370" rIns="94741" bIns="4737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4741" tIns="47370" rIns="94741" bIns="47370" rtlCol="0" anchor="b"/>
          <a:lstStyle>
            <a:lvl1pPr algn="r">
              <a:defRPr sz="1200"/>
            </a:lvl1pPr>
          </a:lstStyle>
          <a:p>
            <a:fld id="{260B45D8-6FF4-8A4C-9937-2BAD7338C1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0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31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51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AR</a:t>
            </a:r>
          </a:p>
          <a:p>
            <a:r>
              <a:rPr lang="fr-FR" dirty="0"/>
              <a:t>Un accompagnement sur mesure </a:t>
            </a:r>
          </a:p>
          <a:p>
            <a:pPr marL="236852" indent="-236852">
              <a:buAutoNum type="arabicPlain"/>
            </a:pPr>
            <a:r>
              <a:rPr lang="fr-FR" dirty="0"/>
              <a:t>situation = 1 contrat</a:t>
            </a:r>
          </a:p>
          <a:p>
            <a:r>
              <a:rPr lang="fr-FR" dirty="0"/>
              <a:t>Focus Laboratoire Commun</a:t>
            </a:r>
          </a:p>
          <a:p>
            <a:pPr algn="just"/>
            <a:r>
              <a:rPr lang="fr-FR" b="1" dirty="0">
                <a:solidFill>
                  <a:schemeClr val="accent1"/>
                </a:solidFill>
              </a:rPr>
              <a:t>Caractéristiques</a:t>
            </a:r>
            <a:r>
              <a:rPr lang="fr-FR" sz="1100" b="1" dirty="0">
                <a:solidFill>
                  <a:schemeClr val="accent1"/>
                </a:solidFill>
              </a:rPr>
              <a:t> </a:t>
            </a:r>
          </a:p>
          <a:p>
            <a:pPr algn="just"/>
            <a:endParaRPr lang="fr-FR" sz="1100" dirty="0">
              <a:solidFill>
                <a:schemeClr val="accent1"/>
              </a:solidFill>
            </a:endParaRPr>
          </a:p>
          <a:p>
            <a:pPr marL="296066" indent="-296066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Collaboration de recherche sur un minimum de 4 ans renouvelable entre un ou plusieurs laboratoires et un industriel</a:t>
            </a:r>
          </a:p>
          <a:p>
            <a:pPr marL="296066" indent="-296066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Programme de recherche coconstruit et codirigé ( feuille de route thématique) </a:t>
            </a:r>
          </a:p>
          <a:p>
            <a:pPr marL="296066" indent="-296066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Engagements humains, matériels et financiers partagés</a:t>
            </a:r>
          </a:p>
          <a:p>
            <a:pPr marL="296066" indent="-296066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Partage de la propriété des résultats, retours financiers en cas d’exploitation, liberté de publier </a:t>
            </a:r>
          </a:p>
          <a:p>
            <a:pPr algn="just"/>
            <a:endParaRPr lang="fr-FR" dirty="0">
              <a:solidFill>
                <a:schemeClr val="accent1"/>
              </a:solidFill>
            </a:endParaRPr>
          </a:p>
          <a:p>
            <a:pPr algn="just"/>
            <a:r>
              <a:rPr lang="fr-FR" b="1" dirty="0">
                <a:solidFill>
                  <a:schemeClr val="accent1"/>
                </a:solidFill>
              </a:rPr>
              <a:t>Financements associés possibles</a:t>
            </a:r>
          </a:p>
          <a:p>
            <a:pPr algn="just"/>
            <a:endParaRPr lang="fr-FR" sz="1100" b="1" dirty="0">
              <a:solidFill>
                <a:schemeClr val="accent1"/>
              </a:solidFill>
            </a:endParaRPr>
          </a:p>
          <a:p>
            <a:pPr marL="296066" indent="-296066" algn="just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accent1"/>
                </a:solidFill>
              </a:rPr>
              <a:t>LabCom</a:t>
            </a:r>
            <a:r>
              <a:rPr lang="fr-FR" dirty="0">
                <a:solidFill>
                  <a:schemeClr val="accent1"/>
                </a:solidFill>
              </a:rPr>
              <a:t> ANR</a:t>
            </a:r>
          </a:p>
          <a:p>
            <a:pPr marL="296066" indent="-296066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Chaire industrielle ANR</a:t>
            </a:r>
          </a:p>
          <a:p>
            <a:pPr marL="296066" indent="-296066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Chaire industrielle AMIDEX</a:t>
            </a:r>
          </a:p>
          <a:p>
            <a:pPr algn="just"/>
            <a:endParaRPr lang="fr-FR" dirty="0">
              <a:solidFill>
                <a:schemeClr val="accent1"/>
              </a:solidFill>
            </a:endParaRPr>
          </a:p>
          <a:p>
            <a:pPr algn="just"/>
            <a:r>
              <a:rPr lang="fr-FR" b="1" dirty="0">
                <a:solidFill>
                  <a:schemeClr val="accent1"/>
                </a:solidFill>
              </a:rPr>
              <a:t>Avantages</a:t>
            </a:r>
          </a:p>
          <a:p>
            <a:pPr algn="just"/>
            <a:endParaRPr lang="fr-FR" sz="1100" b="1" dirty="0">
              <a:solidFill>
                <a:schemeClr val="accent1"/>
              </a:solidFill>
            </a:endParaRPr>
          </a:p>
          <a:p>
            <a:pPr marL="296066" indent="-296066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Relation contractuelle structurante avec le partenaire</a:t>
            </a:r>
          </a:p>
          <a:p>
            <a:pPr marL="296066" indent="-296066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Synergie accrue entre la recherche et la sphère industrielle</a:t>
            </a:r>
          </a:p>
          <a:p>
            <a:pPr marL="296066" indent="-296066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</a:rPr>
              <a:t>Visibilité et pérennisation des moyens notamment financiers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94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410">
              <a:defRPr/>
            </a:pPr>
            <a:fld id="{260B45D8-6FF4-8A4C-9937-2BAD7338C105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947410">
                <a:defRPr/>
              </a:pPr>
              <a:t>13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051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410">
              <a:defRPr/>
            </a:pPr>
            <a:fld id="{260B45D8-6FF4-8A4C-9937-2BAD7338C105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947410">
                <a:defRPr/>
              </a:pPr>
              <a:t>14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38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B45D8-6FF4-8A4C-9937-2BAD7338C10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17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sv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sv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65E0584C-8795-AE60-83D2-FC995715DE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93869" y="1"/>
            <a:ext cx="5556785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4F55A71F-6B9C-E8D9-6B4E-844CD2C65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9850" t="36707" r="28821" b="34081"/>
          <a:stretch/>
        </p:blipFill>
        <p:spPr>
          <a:xfrm>
            <a:off x="6384040" y="802609"/>
            <a:ext cx="1656230" cy="1656230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Satoshi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93294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IBM Plex Sans Medium" panose="020B0503050203000203" pitchFamily="34" charset="0"/>
                <a:ea typeface="+mn-ea"/>
                <a:cs typeface="+mn-cs"/>
              </a:rPr>
              <a:t>17/12/2024</a:t>
            </a:fld>
            <a:endParaRPr lang="fr-FR" sz="1300" b="0" i="0" kern="1200" dirty="0">
              <a:solidFill>
                <a:schemeClr val="accent2"/>
              </a:solidFill>
              <a:latin typeface="IBM Plex Sans Medium" panose="020B0503050203000203" pitchFamily="34" charset="0"/>
              <a:ea typeface="+mn-ea"/>
              <a:cs typeface="+mn-cs"/>
            </a:endParaRP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0A516C33-8358-C1A9-53E5-14770CC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612392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1123315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C20F23C-BF47-14DB-BDE9-56E947A87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457778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6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50BDB343-0DEB-CAD3-FA7E-0C1FEB1EC5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655" y="1696846"/>
            <a:ext cx="11235377" cy="14319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4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une introduction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38C48D10-E1BC-A074-AA6D-0B830ADEE1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1652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9EBA9D97-E8B0-84CD-3EF6-B82BCEA1C3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83878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2230533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plat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F966B9-C870-C876-22E3-FA50855E2838}"/>
              </a:ext>
            </a:extLst>
          </p:cNvPr>
          <p:cNvSpPr/>
          <p:nvPr userDrawn="1"/>
        </p:nvSpPr>
        <p:spPr>
          <a:xfrm>
            <a:off x="0" y="-4468"/>
            <a:ext cx="6096000" cy="6386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9D62ECF7-224F-BE76-8261-978BD9AB7D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3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B51E19D-7186-A4AC-AF8E-F28CC8138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9951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4AB6C5AF-C111-CDBB-4E0D-9ED7BB0B5B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4040" y="89474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F0B1460B-09A0-E802-BF68-995EF59092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84041" y="51131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54E708B3-7AF0-C96A-6482-9DED857802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4040" y="279466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DC35D55A-5BA3-123A-E597-9FA96CB923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4041" y="241123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90C94401-3FE7-31B7-5B7B-5E223F9E36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5130" y="470474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2EA2D5D4-4DA0-52C0-7984-BDED62ECC0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95131" y="432131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7FC5D97E-3DF5-880B-0722-0053FC857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7654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08D9933-0B6D-8C13-0434-97B0EE6140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3057824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99A6B2A-98EC-B4C2-A033-3F03A29074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224986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58802-0F50-C87B-D9D3-704F198E77C4}"/>
              </a:ext>
            </a:extLst>
          </p:cNvPr>
          <p:cNvSpPr/>
          <p:nvPr userDrawn="1"/>
        </p:nvSpPr>
        <p:spPr>
          <a:xfrm>
            <a:off x="3061941" y="0"/>
            <a:ext cx="303406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915628-B4FE-C43A-F371-EDDD9C3A08EF}"/>
              </a:ext>
            </a:extLst>
          </p:cNvPr>
          <p:cNvSpPr/>
          <p:nvPr userDrawn="1"/>
        </p:nvSpPr>
        <p:spPr>
          <a:xfrm>
            <a:off x="3059092" y="3429000"/>
            <a:ext cx="3061936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IBM Plex Sans Medium" panose="020B050305020300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6097C9-E7E3-3D8A-F966-048D9F1D7004}"/>
              </a:ext>
            </a:extLst>
          </p:cNvPr>
          <p:cNvSpPr/>
          <p:nvPr userDrawn="1"/>
        </p:nvSpPr>
        <p:spPr>
          <a:xfrm>
            <a:off x="6093152" y="0"/>
            <a:ext cx="303690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D4F96-E727-1EF8-C00C-5C73097882BD}"/>
              </a:ext>
            </a:extLst>
          </p:cNvPr>
          <p:cNvSpPr/>
          <p:nvPr userDrawn="1"/>
        </p:nvSpPr>
        <p:spPr>
          <a:xfrm>
            <a:off x="9130060" y="0"/>
            <a:ext cx="306194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091DDD-C210-755B-4B8B-436FC508A1B7}"/>
              </a:ext>
            </a:extLst>
          </p:cNvPr>
          <p:cNvSpPr/>
          <p:nvPr userDrawn="1"/>
        </p:nvSpPr>
        <p:spPr>
          <a:xfrm>
            <a:off x="6096000" y="3429000"/>
            <a:ext cx="3034059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121FD3-765A-C81C-D679-8559B7767E3B}"/>
              </a:ext>
            </a:extLst>
          </p:cNvPr>
          <p:cNvSpPr/>
          <p:nvPr userDrawn="1"/>
        </p:nvSpPr>
        <p:spPr>
          <a:xfrm>
            <a:off x="9130060" y="3429000"/>
            <a:ext cx="306194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D4DB3A8D-AF9F-D37B-EB57-776508367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3061941" cy="34334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06BDF21-987A-789E-F451-D0B27F4FE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374458A-5EDF-D9FE-DC57-24E1D8721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8" y="2113974"/>
            <a:ext cx="2360240" cy="834459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4EF27651-C29F-4132-769B-04C533291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6426892C-AD81-FB3E-AC75-0CD10EADBD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10594" y="2112663"/>
            <a:ext cx="2592258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id="{1BA1C149-1F12-F5DD-DE52-8AAED24E38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8C0DC2EE-EA6D-4862-DEF4-2DA38DA403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3736" y="2112663"/>
            <a:ext cx="2615139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F2F3D278-2B2A-8816-E685-75CF170DEE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C78BDD1-FD6E-5C14-AEF5-24BB7854EF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09553" y="2112663"/>
            <a:ext cx="2593786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A3B74875-2B9B-68EB-ABF7-B90C4305A0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2B4585F0-CC42-22C5-9EB2-611D752AF1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09692" y="5587383"/>
            <a:ext cx="2581858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7F70942E-517F-7A67-EA6F-E3C05C08B9C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E922627-8E23-4B63-CC24-CFC8B6595D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2842" y="5587383"/>
            <a:ext cx="2615139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58C23D37-5CF2-A12B-EE67-B67ED9ECB5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62315553-08D9-37A3-1601-AE1318D3D4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86361" y="5587383"/>
            <a:ext cx="2616695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2423587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bleu, Bleu électrique, motif&#10;&#10;Description générée automatiquement">
            <a:extLst>
              <a:ext uri="{FF2B5EF4-FFF2-40B4-BE49-F238E27FC236}">
                <a16:creationId xmlns:a16="http://schemas.microsoft.com/office/drawing/2014/main" id="{840841E3-C814-945E-E1FB-783383D49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F7BC87E0-4B3D-782B-DF05-A52755D799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95500" y="2914214"/>
            <a:ext cx="8234973" cy="112851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4360"/>
              </a:lnSpc>
              <a:spcBef>
                <a:spcPts val="0"/>
              </a:spcBef>
              <a:buNone/>
              <a:tabLst>
                <a:tab pos="827088" algn="l"/>
              </a:tabLst>
              <a:defRPr sz="4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UN TITRE DE SOUS-PARTIE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id="{0D55B1B2-96D7-9E2A-BDC7-315A087FBD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5500" y="2204830"/>
            <a:ext cx="8234973" cy="32476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r">
              <a:lnSpc>
                <a:spcPts val="266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ici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977118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de la présentation">
    <p:bg>
      <p:bgPr>
        <a:solidFill>
          <a:srgbClr val="203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1A5FE1-A99D-F451-75AB-3F590592D7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9000"/>
            <a:ext cx="9144000" cy="159177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FA10FB-9D8E-A528-3F68-97DA522CD9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209574"/>
            <a:ext cx="9144000" cy="9912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Sous titre de la présentation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471347-3C7F-AEBE-3C3D-98A93A210C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6347" y="884289"/>
            <a:ext cx="3339307" cy="13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39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uverture trame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>
            <a:extLst>
              <a:ext uri="{FF2B5EF4-FFF2-40B4-BE49-F238E27FC236}">
                <a16:creationId xmlns:a16="http://schemas.microsoft.com/office/drawing/2014/main" id="{65E0584C-8795-AE60-83D2-FC995715DE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93869" y="1"/>
            <a:ext cx="5556785" cy="68580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4F55A71F-6B9C-E8D9-6B4E-844CD2C65A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9850" t="36707" r="28821" b="34081"/>
          <a:stretch/>
        </p:blipFill>
        <p:spPr>
          <a:xfrm>
            <a:off x="6384040" y="802609"/>
            <a:ext cx="1656230" cy="1656230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034B118D-2FAA-524A-6BA3-69F972AE27A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Satoshi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56FBDA-B443-D8CB-0127-2A4014940A61}"/>
              </a:ext>
            </a:extLst>
          </p:cNvPr>
          <p:cNvSpPr txBox="1"/>
          <p:nvPr userDrawn="1"/>
        </p:nvSpPr>
        <p:spPr>
          <a:xfrm>
            <a:off x="695863" y="6247936"/>
            <a:ext cx="93294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IBM Plex Sans Medium" panose="020B0503050203000203" pitchFamily="34" charset="0"/>
                <a:ea typeface="+mn-ea"/>
                <a:cs typeface="+mn-cs"/>
              </a:rPr>
              <a:t>17/12/2024</a:t>
            </a:fld>
            <a:endParaRPr lang="fr-FR" sz="1300" b="0" i="0" kern="1200" dirty="0">
              <a:solidFill>
                <a:schemeClr val="accent2"/>
              </a:solidFill>
              <a:latin typeface="IBM Plex Sans Medium" panose="020B0503050203000203" pitchFamily="34" charset="0"/>
              <a:ea typeface="+mn-ea"/>
              <a:cs typeface="+mn-cs"/>
            </a:endParaRP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0A516C33-8358-C1A9-53E5-14770CC3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683213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D9BBEAF-4796-EBAA-3174-C36FF4F2CD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7443" y="11987"/>
            <a:ext cx="5864555" cy="6858500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Satoshi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93294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IBM Plex Sans Medium" panose="020B0503050203000203" pitchFamily="34" charset="0"/>
                <a:ea typeface="+mn-ea"/>
                <a:cs typeface="+mn-cs"/>
              </a:rPr>
              <a:t>17/12/2024</a:t>
            </a:fld>
            <a:endParaRPr lang="fr-FR" sz="1300" b="0" i="0" kern="1200" dirty="0">
              <a:solidFill>
                <a:schemeClr val="accent2"/>
              </a:solidFill>
              <a:latin typeface="IBM Plex Sans Medium" panose="020B0503050203000203" pitchFamily="34" charset="0"/>
              <a:ea typeface="+mn-ea"/>
              <a:cs typeface="+mn-cs"/>
            </a:endParaRP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99639132-6E78-1DF0-8CD0-B00CAB13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5DECDA9-73C4-DF2B-6707-1083ADE43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3282" t="31061" r="21209" b="34499"/>
          <a:stretch/>
        </p:blipFill>
        <p:spPr>
          <a:xfrm>
            <a:off x="6095999" y="476250"/>
            <a:ext cx="2232311" cy="19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484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862C2-7C6F-9B9D-B6F9-B5123749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5650" y="223610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F9B1C5-83B3-F822-0594-EA9E32D2B8D7}"/>
              </a:ext>
            </a:extLst>
          </p:cNvPr>
          <p:cNvSpPr txBox="1"/>
          <p:nvPr userDrawn="1"/>
        </p:nvSpPr>
        <p:spPr>
          <a:xfrm>
            <a:off x="2351480" y="1124680"/>
            <a:ext cx="63927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atoshi" pitchFamily="2" charset="77"/>
                <a:ea typeface="+mn-ea"/>
                <a:cs typeface="+mn-cs"/>
              </a:rPr>
              <a:t>Sommaire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26068AC-FDED-C9AD-0727-2B7AF1D40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67760" y="2236105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89B42863-04B1-DACF-7175-514979A237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650" y="287919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7FD6445-A12E-9527-7641-3881AB56C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7760" y="2880246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951B379-B3CF-F053-1D73-D2CDACFD4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5650" y="352228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F10A617-A8B7-1F89-4AEA-6893D28149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760" y="3524387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4676FFA6-7ADA-8A34-E514-3AE4DF7BCE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5650" y="416537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40295F2-3CBA-0088-CBC2-AC1E75852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60" y="4168528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CC81A8D-F0EF-02FC-AE12-A08F511A7C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5650" y="4808465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09EFE1D-BACF-65DD-CA28-B0250B6B1A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760" y="4812669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3F951C9-63EF-2171-E01F-398F369715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650" y="5456811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A3B00144-1958-E96E-40C2-1CCEB3C847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7760" y="5456811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</p:spTree>
    <p:extLst>
      <p:ext uri="{BB962C8B-B14F-4D97-AF65-F5344CB8AC3E}">
        <p14:creationId xmlns:p14="http://schemas.microsoft.com/office/powerpoint/2010/main" val="2672430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log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D9BBEAF-4796-EBAA-3174-C36FF4F2CD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93443" y="1"/>
            <a:ext cx="5556785" cy="6857999"/>
          </a:xfrm>
          <a:prstGeom prst="rect">
            <a:avLst/>
          </a:prstGeom>
        </p:spPr>
      </p:pic>
      <p:pic>
        <p:nvPicPr>
          <p:cNvPr id="7" name="Image 6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70A30918-7A9D-DD57-9265-4FC71EA30A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328310" cy="6858501"/>
          </a:xfrm>
          <a:prstGeom prst="rect">
            <a:avLst/>
          </a:prstGeom>
        </p:spPr>
      </p:pic>
      <p:sp>
        <p:nvSpPr>
          <p:cNvPr id="16" name="Espace réservé du titre 1">
            <a:extLst>
              <a:ext uri="{FF2B5EF4-FFF2-40B4-BE49-F238E27FC236}">
                <a16:creationId xmlns:a16="http://schemas.microsoft.com/office/drawing/2014/main" id="{0713705B-5073-A3A8-7F11-ADCE02A63EDB}"/>
              </a:ext>
            </a:extLst>
          </p:cNvPr>
          <p:cNvSpPr txBox="1">
            <a:spLocks/>
          </p:cNvSpPr>
          <p:nvPr userDrawn="1"/>
        </p:nvSpPr>
        <p:spPr>
          <a:xfrm>
            <a:off x="479425" y="3564627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itre 1">
            <a:extLst>
              <a:ext uri="{FF2B5EF4-FFF2-40B4-BE49-F238E27FC236}">
                <a16:creationId xmlns:a16="http://schemas.microsoft.com/office/drawing/2014/main" id="{1ADB2D1D-1287-FEEC-BE39-688D34E27AC8}"/>
              </a:ext>
            </a:extLst>
          </p:cNvPr>
          <p:cNvSpPr txBox="1">
            <a:spLocks/>
          </p:cNvSpPr>
          <p:nvPr userDrawn="1"/>
        </p:nvSpPr>
        <p:spPr>
          <a:xfrm>
            <a:off x="479425" y="3722282"/>
            <a:ext cx="5616575" cy="7478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i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624FACE4-7A27-9A61-9464-A8FD518603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79424" y="4869200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760"/>
              </a:lnSpc>
              <a:buNone/>
              <a:defRPr sz="1800" b="1" i="0" baseline="0">
                <a:solidFill>
                  <a:schemeClr val="accent1"/>
                </a:solidFill>
                <a:latin typeface="Satoshi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AFA88FC-14A0-F865-9691-C00424D9F188}"/>
              </a:ext>
            </a:extLst>
          </p:cNvPr>
          <p:cNvSpPr txBox="1">
            <a:spLocks/>
          </p:cNvSpPr>
          <p:nvPr userDrawn="1"/>
        </p:nvSpPr>
        <p:spPr>
          <a:xfrm>
            <a:off x="407210" y="5897267"/>
            <a:ext cx="4871589" cy="859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BCAC6964-66DB-4558-4AB0-EC60E1678C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598" y="6271868"/>
            <a:ext cx="163920" cy="10108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C53E3C3C-2C8D-A620-1029-CB83D2F2E407}"/>
              </a:ext>
            </a:extLst>
          </p:cNvPr>
          <p:cNvSpPr txBox="1"/>
          <p:nvPr userDrawn="1"/>
        </p:nvSpPr>
        <p:spPr>
          <a:xfrm>
            <a:off x="695863" y="6247936"/>
            <a:ext cx="932948" cy="1800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fld id="{71EE7E6F-E690-594F-AA95-A2E190D12AE4}" type="datetime1">
              <a:rPr lang="fr-FR" sz="1300" b="0" i="0" kern="1200" smtClean="0">
                <a:solidFill>
                  <a:schemeClr val="accent2"/>
                </a:solidFill>
                <a:latin typeface="IBM Plex Sans Medium" panose="020B0503050203000203" pitchFamily="34" charset="0"/>
                <a:ea typeface="+mn-ea"/>
                <a:cs typeface="+mn-cs"/>
              </a:rPr>
              <a:t>17/12/2024</a:t>
            </a:fld>
            <a:endParaRPr lang="fr-FR" sz="1300" b="0" i="0" kern="1200" dirty="0">
              <a:solidFill>
                <a:schemeClr val="accent2"/>
              </a:solidFill>
              <a:latin typeface="IBM Plex Sans Medium" panose="020B0503050203000203" pitchFamily="34" charset="0"/>
              <a:ea typeface="+mn-ea"/>
              <a:cs typeface="+mn-cs"/>
            </a:endParaRPr>
          </a:p>
        </p:txBody>
      </p: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99639132-6E78-1DF0-8CD0-B00CAB13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324866"/>
            <a:ext cx="5616575" cy="12961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ts val="5480"/>
              </a:lnSpc>
              <a:defRPr sz="5400" b="0" i="0" baseline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95DECDA9-73C4-DF2B-6707-1083ADE43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3282" t="31061" r="21209" b="34499"/>
          <a:stretch/>
        </p:blipFill>
        <p:spPr>
          <a:xfrm>
            <a:off x="6095999" y="476250"/>
            <a:ext cx="2232311" cy="195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20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386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3F10AE-C27C-5AB3-E032-EE3CC26C55FF}"/>
              </a:ext>
            </a:extLst>
          </p:cNvPr>
          <p:cNvSpPr txBox="1"/>
          <p:nvPr userDrawn="1"/>
        </p:nvSpPr>
        <p:spPr>
          <a:xfrm>
            <a:off x="-5969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7FABFD4B-C222-E657-6113-AAB452CF7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232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23F10AE-C27C-5AB3-E032-EE3CC26C55FF}"/>
              </a:ext>
            </a:extLst>
          </p:cNvPr>
          <p:cNvSpPr txBox="1"/>
          <p:nvPr userDrawn="1"/>
        </p:nvSpPr>
        <p:spPr>
          <a:xfrm>
            <a:off x="-5969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862C2-7C6F-9B9D-B6F9-B5123749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510" y="2780482"/>
            <a:ext cx="1043940" cy="122417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8" name="Espace réservé du texte 22">
            <a:extLst>
              <a:ext uri="{FF2B5EF4-FFF2-40B4-BE49-F238E27FC236}">
                <a16:creationId xmlns:a16="http://schemas.microsoft.com/office/drawing/2014/main" id="{C85F8CE8-4C32-6E4F-1E02-1D81174C04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5" y="2896224"/>
            <a:ext cx="6866782" cy="1239955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lnSpc>
                <a:spcPts val="4760"/>
              </a:lnSpc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pic>
        <p:nvPicPr>
          <p:cNvPr id="6" name="Image 5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498EBA69-6F46-A391-2FF1-20B5565FE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40"/>
          <a:stretch/>
        </p:blipFill>
        <p:spPr>
          <a:xfrm>
            <a:off x="-412170" y="-61827"/>
            <a:ext cx="4071789" cy="69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9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844780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386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216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057824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CD51C-FC81-F340-8245-EEE1BBB1F72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65CA1DBB-A8B1-5E5C-B650-A8BDB4975F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8061514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49630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849107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901CE5-4B7E-FB21-F9F6-539DE5DD7034}"/>
              </a:ext>
            </a:extLst>
          </p:cNvPr>
          <p:cNvSpPr/>
          <p:nvPr userDrawn="1"/>
        </p:nvSpPr>
        <p:spPr>
          <a:xfrm>
            <a:off x="8975725" y="0"/>
            <a:ext cx="3216275" cy="6870716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3" name="Espace réservé du texte 22">
            <a:extLst>
              <a:ext uri="{FF2B5EF4-FFF2-40B4-BE49-F238E27FC236}">
                <a16:creationId xmlns:a16="http://schemas.microsoft.com/office/drawing/2014/main" id="{CD23C1B5-12BA-77A4-2894-839BA495D5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6542" y="1348114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4" name="Espace réservé du texte 4">
            <a:extLst>
              <a:ext uri="{FF2B5EF4-FFF2-40B4-BE49-F238E27FC236}">
                <a16:creationId xmlns:a16="http://schemas.microsoft.com/office/drawing/2014/main" id="{56EE022F-7B46-D28C-F0E2-E20586B03A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6543" y="2093149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5" name="Espace réservé du texte 22">
            <a:extLst>
              <a:ext uri="{FF2B5EF4-FFF2-40B4-BE49-F238E27FC236}">
                <a16:creationId xmlns:a16="http://schemas.microsoft.com/office/drawing/2014/main" id="{B6F22FC3-82C5-7721-8B13-FB51E9F31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6542" y="310174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6" name="Espace réservé du texte 4">
            <a:extLst>
              <a:ext uri="{FF2B5EF4-FFF2-40B4-BE49-F238E27FC236}">
                <a16:creationId xmlns:a16="http://schemas.microsoft.com/office/drawing/2014/main" id="{F6C38953-8660-7EF7-C0F4-A2EAFA3B3C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86543" y="384677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7" name="Espace réservé du texte 22">
            <a:extLst>
              <a:ext uri="{FF2B5EF4-FFF2-40B4-BE49-F238E27FC236}">
                <a16:creationId xmlns:a16="http://schemas.microsoft.com/office/drawing/2014/main" id="{41D1E597-9B97-352C-7631-F4241F6EA8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6542" y="48551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6C0CDED2-172D-9BFA-768D-951A32368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86543" y="560021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2A3BBBA-BE0C-4144-EE3E-6508402B9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479978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417878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5724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49630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849630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496300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263251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1123315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C20F23C-BF47-14DB-BDE9-56E947A87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11233150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320692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11233150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6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50BDB343-0DEB-CAD3-FA7E-0C1FEB1EC5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655" y="1696846"/>
            <a:ext cx="11235377" cy="14319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4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une introduction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38C48D10-E1BC-A074-AA6D-0B830ADEE1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1652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9EBA9D97-E8B0-84CD-3EF6-B82BCEA1C3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83878" y="3717040"/>
            <a:ext cx="3528696" cy="2304320"/>
          </a:xfrm>
          <a:prstGeom prst="rect">
            <a:avLst/>
          </a:prstGeom>
        </p:spPr>
        <p:txBody>
          <a:bodyPr lIns="0" tIns="0" rIns="14400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300" b="0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3993859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plat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F966B9-C870-C876-22E3-FA50855E2838}"/>
              </a:ext>
            </a:extLst>
          </p:cNvPr>
          <p:cNvSpPr/>
          <p:nvPr userDrawn="1"/>
        </p:nvSpPr>
        <p:spPr>
          <a:xfrm>
            <a:off x="0" y="-4468"/>
            <a:ext cx="6096000" cy="6386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9D62ECF7-224F-BE76-8261-978BD9AB7D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10804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3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9B51E19D-7186-A4AC-AF8E-F28CC81389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9951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4AB6C5AF-C111-CDBB-4E0D-9ED7BB0B5B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4040" y="89474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F0B1460B-09A0-E802-BF68-995EF59092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84041" y="51131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54E708B3-7AF0-C96A-6482-9DED857802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84040" y="279466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DC35D55A-5BA3-123A-E597-9FA96CB923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4041" y="241123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90C94401-3FE7-31B7-5B7B-5E223F9E36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5130" y="4704747"/>
            <a:ext cx="5317444" cy="14443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courant. </a:t>
            </a:r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2EA2D5D4-4DA0-52C0-7984-BDED62ECC0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95131" y="4321312"/>
            <a:ext cx="5317444" cy="3834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6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Satoshi" pitchFamily="2" charset="77"/>
              </a:defRPr>
            </a:lvl1pPr>
          </a:lstStyle>
          <a:p>
            <a:pPr lvl="0"/>
            <a:r>
              <a:rPr lang="fr-FR" dirty="0"/>
              <a:t>Cliquez ici pour ajouter un </a:t>
            </a:r>
            <a:r>
              <a:rPr lang="fr-FR" dirty="0" err="1"/>
              <a:t>inter-titre</a:t>
            </a:r>
            <a:endParaRPr lang="fr-FR" dirty="0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7FC5D97E-3DF5-880B-0722-0053FC857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638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08D9933-0B6D-8C13-0434-97B0EE6140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3057824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99A6B2A-98EC-B4C2-A033-3F03A29074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089546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862C2-7C6F-9B9D-B6F9-B5123749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5650" y="223610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F9B1C5-83B3-F822-0594-EA9E32D2B8D7}"/>
              </a:ext>
            </a:extLst>
          </p:cNvPr>
          <p:cNvSpPr txBox="1"/>
          <p:nvPr userDrawn="1"/>
        </p:nvSpPr>
        <p:spPr>
          <a:xfrm>
            <a:off x="2351480" y="1124680"/>
            <a:ext cx="63927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atoshi" pitchFamily="2" charset="77"/>
                <a:ea typeface="+mn-ea"/>
                <a:cs typeface="+mn-cs"/>
              </a:rPr>
              <a:t>Sommaire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26068AC-FDED-C9AD-0727-2B7AF1D409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67760" y="2236105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89B42863-04B1-DACF-7175-514979A237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650" y="287919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7FD6445-A12E-9527-7641-3881AB56C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7760" y="2880246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0951B379-B3CF-F053-1D73-D2CDACFD47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5650" y="352228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0F10A617-A8B7-1F89-4AEA-6893D28149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760" y="3524387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4676FFA6-7ADA-8A34-E514-3AE4DF7BCE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5650" y="4165375"/>
            <a:ext cx="720100" cy="3600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40295F2-3CBA-0088-CBC2-AC1E75852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7760" y="4168528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CCC81A8D-F0EF-02FC-AE12-A08F511A7C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5650" y="4808465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05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109EFE1D-BACF-65DD-CA28-B0250B6B1A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7760" y="4812669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A3F951C9-63EF-2171-E01F-398F369715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5650" y="5456811"/>
            <a:ext cx="720100" cy="36530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3400" b="0" i="0">
                <a:solidFill>
                  <a:schemeClr val="accent1"/>
                </a:solidFill>
                <a:latin typeface="IBM Plex Sans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06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A3B00144-1958-E96E-40C2-1CCEB3C847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7760" y="5456811"/>
            <a:ext cx="73448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2600" b="1" i="0">
                <a:solidFill>
                  <a:schemeClr val="accent2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Titre partie</a:t>
            </a:r>
          </a:p>
        </p:txBody>
      </p:sp>
    </p:spTree>
    <p:extLst>
      <p:ext uri="{BB962C8B-B14F-4D97-AF65-F5344CB8AC3E}">
        <p14:creationId xmlns:p14="http://schemas.microsoft.com/office/powerpoint/2010/main" val="4032903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58802-0F50-C87B-D9D3-704F198E77C4}"/>
              </a:ext>
            </a:extLst>
          </p:cNvPr>
          <p:cNvSpPr/>
          <p:nvPr userDrawn="1"/>
        </p:nvSpPr>
        <p:spPr>
          <a:xfrm>
            <a:off x="3061941" y="0"/>
            <a:ext cx="303406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915628-B4FE-C43A-F371-EDDD9C3A08EF}"/>
              </a:ext>
            </a:extLst>
          </p:cNvPr>
          <p:cNvSpPr/>
          <p:nvPr userDrawn="1"/>
        </p:nvSpPr>
        <p:spPr>
          <a:xfrm>
            <a:off x="3059092" y="3429000"/>
            <a:ext cx="3061936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IBM Plex Sans Medium" panose="020B050305020300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6097C9-E7E3-3D8A-F966-048D9F1D7004}"/>
              </a:ext>
            </a:extLst>
          </p:cNvPr>
          <p:cNvSpPr/>
          <p:nvPr userDrawn="1"/>
        </p:nvSpPr>
        <p:spPr>
          <a:xfrm>
            <a:off x="6093152" y="0"/>
            <a:ext cx="303690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D4F96-E727-1EF8-C00C-5C73097882BD}"/>
              </a:ext>
            </a:extLst>
          </p:cNvPr>
          <p:cNvSpPr/>
          <p:nvPr userDrawn="1"/>
        </p:nvSpPr>
        <p:spPr>
          <a:xfrm>
            <a:off x="9130060" y="0"/>
            <a:ext cx="306194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091DDD-C210-755B-4B8B-436FC508A1B7}"/>
              </a:ext>
            </a:extLst>
          </p:cNvPr>
          <p:cNvSpPr/>
          <p:nvPr userDrawn="1"/>
        </p:nvSpPr>
        <p:spPr>
          <a:xfrm>
            <a:off x="6096000" y="3429000"/>
            <a:ext cx="3034059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121FD3-765A-C81C-D679-8559B7767E3B}"/>
              </a:ext>
            </a:extLst>
          </p:cNvPr>
          <p:cNvSpPr/>
          <p:nvPr userDrawn="1"/>
        </p:nvSpPr>
        <p:spPr>
          <a:xfrm>
            <a:off x="9130060" y="3429000"/>
            <a:ext cx="306194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pour une image  12">
            <a:extLst>
              <a:ext uri="{FF2B5EF4-FFF2-40B4-BE49-F238E27FC236}">
                <a16:creationId xmlns:a16="http://schemas.microsoft.com/office/drawing/2014/main" id="{D4DB3A8D-AF9F-D37B-EB57-776508367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3061941" cy="34334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B06BDF21-987A-789E-F451-D0B27F4FE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6" y="476250"/>
            <a:ext cx="2371332" cy="146617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278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374458A-5EDF-D9FE-DC57-24E1D8721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8" y="2113974"/>
            <a:ext cx="2360240" cy="834459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18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4EF27651-C29F-4132-769B-04C533291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7712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6426892C-AD81-FB3E-AC75-0CD10EADBD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10594" y="2112663"/>
            <a:ext cx="2592258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id="{1BA1C149-1F12-F5DD-DE52-8AAED24E38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3736" y="136762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8C0DC2EE-EA6D-4862-DEF4-2DA38DA403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3736" y="2112663"/>
            <a:ext cx="2615139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F2F3D278-2B2A-8816-E685-75CF170DEE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86361" y="136762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C78BDD1-FD6E-5C14-AEF5-24BB7854EF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09553" y="2112663"/>
            <a:ext cx="2593786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A3B74875-2B9B-68EB-ABF7-B90C4305A0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87712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bg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2B4585F0-CC42-22C5-9EB2-611D752AF1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09692" y="5587383"/>
            <a:ext cx="2581858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7F70942E-517F-7A67-EA6F-E3C05C08B9C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3736" y="4842348"/>
            <a:ext cx="2615139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E922627-8E23-4B63-CC24-CFC8B6595D7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2842" y="5587383"/>
            <a:ext cx="2615139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58C23D37-5CF2-A12B-EE67-B67ED9ECB5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86361" y="4842348"/>
            <a:ext cx="2615140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62315553-08D9-37A3-1601-AE1318D3D43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86361" y="5587383"/>
            <a:ext cx="2616695" cy="449547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>
            <a:lvl1pPr marL="0" indent="0" algn="ctr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</p:spTree>
    <p:extLst>
      <p:ext uri="{BB962C8B-B14F-4D97-AF65-F5344CB8AC3E}">
        <p14:creationId xmlns:p14="http://schemas.microsoft.com/office/powerpoint/2010/main" val="66652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9">
            <a:extLst>
              <a:ext uri="{FF2B5EF4-FFF2-40B4-BE49-F238E27FC236}">
                <a16:creationId xmlns:a16="http://schemas.microsoft.com/office/drawing/2014/main" id="{D29807B5-6018-8D4D-A944-EDC2C213553F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" y="2334321"/>
            <a:ext cx="12192000" cy="45230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F0F8713-BB46-BB4A-99BF-AC36498D1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0209" y="470400"/>
            <a:ext cx="1008000" cy="1008000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C7CF547-C14D-F944-B67B-441514AF1E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0001" y="470400"/>
            <a:ext cx="5280000" cy="1127301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ts val="2987"/>
              </a:lnSpc>
              <a:spcBef>
                <a:spcPts val="0"/>
              </a:spcBef>
              <a:buFontTx/>
              <a:buNone/>
              <a:defRPr sz="2600" b="1" i="0" kern="12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2600" baseline="0">
                <a:solidFill>
                  <a:schemeClr val="bg2"/>
                </a:solidFill>
                <a:latin typeface="+mj-lt"/>
              </a:defRPr>
            </a:lvl2pPr>
            <a:lvl3pPr marL="1219170" indent="0">
              <a:buFontTx/>
              <a:buNone/>
              <a:defRPr sz="2600" baseline="0">
                <a:solidFill>
                  <a:schemeClr val="bg2"/>
                </a:solidFill>
                <a:latin typeface="+mj-lt"/>
              </a:defRPr>
            </a:lvl3pPr>
            <a:lvl4pPr>
              <a:buFontTx/>
              <a:buNone/>
              <a:defRPr sz="2600" baseline="0">
                <a:solidFill>
                  <a:schemeClr val="bg2"/>
                </a:solidFill>
                <a:latin typeface="+mj-lt"/>
              </a:defRPr>
            </a:lvl4pPr>
            <a:lvl5pPr>
              <a:buFontTx/>
              <a:buNone/>
              <a:defRPr sz="2600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OPTION DE TITRE LONG      AVEC LE NOMBRE                     DE 3 LIGNES MAXIMUM</a:t>
            </a:r>
          </a:p>
        </p:txBody>
      </p:sp>
      <p:sp>
        <p:nvSpPr>
          <p:cNvPr id="7" name="Sous-titre 4">
            <a:extLst>
              <a:ext uri="{FF2B5EF4-FFF2-40B4-BE49-F238E27FC236}">
                <a16:creationId xmlns:a16="http://schemas.microsoft.com/office/drawing/2014/main" id="{4F6E0CD7-00BF-3645-9DDC-932D51625F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280000" y="1757981"/>
            <a:ext cx="5280000" cy="510002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txBody>
          <a:bodyPr lIns="144000" tIns="90000"/>
          <a:lstStyle>
            <a:lvl1pPr marL="0" indent="0">
              <a:lnSpc>
                <a:spcPct val="93000"/>
              </a:lnSpc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17" indent="0">
              <a:buFontTx/>
              <a:buNone/>
              <a:defRPr sz="1267" b="1">
                <a:solidFill>
                  <a:schemeClr val="bg1"/>
                </a:solidFill>
              </a:defRPr>
            </a:lvl2pPr>
          </a:lstStyle>
          <a:p>
            <a:r>
              <a:rPr lang="fr-FR" dirty="0"/>
              <a:t>SOUS TITRE ET DESCRIPTION SUR PLUSIEURS LIGNES POSSIBLE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58105913-781A-DE4A-A852-F00253D54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7222" y="4757017"/>
            <a:ext cx="4415999" cy="3831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2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13 MAI 2019 (Insérez date du jour)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6BA39A7A-3F08-B84A-975D-C39EDADFD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7223" y="5818073"/>
            <a:ext cx="4415999" cy="7946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CNRS – Nom du laboratoire/direction</a:t>
            </a:r>
          </a:p>
        </p:txBody>
      </p:sp>
    </p:spTree>
    <p:extLst>
      <p:ext uri="{BB962C8B-B14F-4D97-AF65-F5344CB8AC3E}">
        <p14:creationId xmlns:p14="http://schemas.microsoft.com/office/powerpoint/2010/main" val="2501922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F0F8713-BB46-BB4A-99BF-AC36498D12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70209" y="470400"/>
            <a:ext cx="1008000" cy="1008000"/>
          </a:xfrm>
          <a:prstGeom prst="rect">
            <a:avLst/>
          </a:prstGeom>
        </p:spPr>
      </p:pic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C7CF547-C14D-F944-B67B-441514AF1E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0001" y="470400"/>
            <a:ext cx="5280000" cy="1127301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ts val="2987"/>
              </a:lnSpc>
              <a:spcBef>
                <a:spcPts val="0"/>
              </a:spcBef>
              <a:buFontTx/>
              <a:buNone/>
              <a:defRPr sz="2600" b="1" i="0" kern="120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FontTx/>
              <a:buNone/>
              <a:defRPr sz="2600" baseline="0">
                <a:solidFill>
                  <a:schemeClr val="bg2"/>
                </a:solidFill>
                <a:latin typeface="+mj-lt"/>
              </a:defRPr>
            </a:lvl2pPr>
            <a:lvl3pPr marL="1219170" indent="0">
              <a:buFontTx/>
              <a:buNone/>
              <a:defRPr sz="2600" baseline="0">
                <a:solidFill>
                  <a:schemeClr val="bg2"/>
                </a:solidFill>
                <a:latin typeface="+mj-lt"/>
              </a:defRPr>
            </a:lvl3pPr>
            <a:lvl4pPr>
              <a:buFontTx/>
              <a:buNone/>
              <a:defRPr sz="2600" baseline="0">
                <a:solidFill>
                  <a:schemeClr val="bg2"/>
                </a:solidFill>
                <a:latin typeface="+mj-lt"/>
              </a:defRPr>
            </a:lvl4pPr>
            <a:lvl5pPr>
              <a:buFontTx/>
              <a:buNone/>
              <a:defRPr sz="2600" baseline="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OPTION DE TITRE LONG      AVEC LE NOMBRE                     DE 3 LIGNES MAXIMUM</a:t>
            </a:r>
          </a:p>
        </p:txBody>
      </p:sp>
      <p:sp>
        <p:nvSpPr>
          <p:cNvPr id="7" name="Sous-titre 4">
            <a:extLst>
              <a:ext uri="{FF2B5EF4-FFF2-40B4-BE49-F238E27FC236}">
                <a16:creationId xmlns:a16="http://schemas.microsoft.com/office/drawing/2014/main" id="{4F6E0CD7-00BF-3645-9DDC-932D51625F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280000" y="1757981"/>
            <a:ext cx="5280000" cy="5100020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txBody>
          <a:bodyPr lIns="144000" tIns="90000"/>
          <a:lstStyle>
            <a:lvl1pPr marL="0" indent="0">
              <a:lnSpc>
                <a:spcPct val="93000"/>
              </a:lnSpc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17" indent="0">
              <a:buFontTx/>
              <a:buNone/>
              <a:defRPr sz="1267" b="1">
                <a:solidFill>
                  <a:schemeClr val="bg1"/>
                </a:solidFill>
              </a:defRPr>
            </a:lvl2pPr>
          </a:lstStyle>
          <a:p>
            <a:r>
              <a:rPr lang="fr-FR" dirty="0"/>
              <a:t>SOUS TITRE ET DESCRIPTION SUR PLUSIEURS LIGNES POSSIBLE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58105913-781A-DE4A-A852-F00253D54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97222" y="4757017"/>
            <a:ext cx="4415999" cy="38311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267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13 MAI 2019 (Insérez date du jour)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6BA39A7A-3F08-B84A-975D-C39EDADFD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7223" y="5818073"/>
            <a:ext cx="4415999" cy="79461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CNRS – Nom du laboratoire/direction</a:t>
            </a:r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2206D319-F0CF-0540-825B-A4612FD03A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336400"/>
            <a:ext cx="12192000" cy="452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440000" tIns="1224000" rIns="1440000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image, puis placez en arrière-plan</a:t>
            </a:r>
          </a:p>
        </p:txBody>
      </p:sp>
    </p:spTree>
    <p:extLst>
      <p:ext uri="{BB962C8B-B14F-4D97-AF65-F5344CB8AC3E}">
        <p14:creationId xmlns:p14="http://schemas.microsoft.com/office/powerpoint/2010/main" val="3765170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pic>
        <p:nvPicPr>
          <p:cNvPr id="13" name="Espace réservé pour une image  10">
            <a:extLst>
              <a:ext uri="{FF2B5EF4-FFF2-40B4-BE49-F238E27FC236}">
                <a16:creationId xmlns:a16="http://schemas.microsoft.com/office/drawing/2014/main" id="{1685E184-38B9-6C46-983C-91F4B6A88FA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2192000" cy="6048000"/>
          </a:xfrm>
          <a:prstGeom prst="rect">
            <a:avLst/>
          </a:prstGeom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16000" y="2058000"/>
            <a:ext cx="5280000" cy="48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spcBef>
                <a:spcPts val="0"/>
              </a:spcBef>
              <a:buFontTx/>
              <a:buNone/>
              <a:defRPr sz="2533">
                <a:solidFill>
                  <a:schemeClr val="bg1"/>
                </a:solidFill>
                <a:latin typeface="+mj-lt"/>
              </a:defRPr>
            </a:lvl1pPr>
            <a:lvl2pPr marL="609585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1C8544C-C108-8149-BD1E-84793D3317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1527" y="4304831"/>
            <a:ext cx="4226983" cy="64863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107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n-lt"/>
              </a:defRPr>
            </a:lvl1pPr>
            <a:lvl2pPr marL="609585" indent="0">
              <a:buFontTx/>
              <a:buNone/>
              <a:defRPr sz="1867">
                <a:latin typeface="+mn-lt"/>
              </a:defRPr>
            </a:lvl2pPr>
            <a:lvl3pPr marL="1219170" indent="0">
              <a:buFontTx/>
              <a:buNone/>
              <a:defRPr sz="1867">
                <a:latin typeface="+mn-lt"/>
              </a:defRPr>
            </a:lvl3pPr>
            <a:lvl4pPr>
              <a:buFontTx/>
              <a:buNone/>
              <a:defRPr sz="1867">
                <a:latin typeface="+mn-lt"/>
              </a:defRPr>
            </a:lvl4pPr>
            <a:lvl5pPr>
              <a:buFontTx/>
              <a:buNone/>
              <a:defRPr sz="1867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F17FA9-6C32-3B46-AC3B-C884F19A4E1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80EC99-DBE6-4F5F-9E7C-ECD2264A6572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D00E8C-0FDC-ED49-A9CE-9A0E318D7C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12545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orient="horz" pos="218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8">
            <a:extLst>
              <a:ext uri="{FF2B5EF4-FFF2-40B4-BE49-F238E27FC236}">
                <a16:creationId xmlns:a16="http://schemas.microsoft.com/office/drawing/2014/main" id="{FBDAEB37-DAE2-D94D-8566-DFB87F3F7335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1268"/>
            <a:ext cx="12190193" cy="6048000"/>
          </a:xfrm>
          <a:prstGeom prst="rect">
            <a:avLst/>
          </a:prstGeom>
        </p:spPr>
      </p:pic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16000" y="2058000"/>
            <a:ext cx="5280000" cy="48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2533">
                <a:solidFill>
                  <a:schemeClr val="bg1"/>
                </a:solidFill>
                <a:latin typeface="+mj-lt"/>
              </a:defRPr>
            </a:lvl1pPr>
            <a:lvl2pPr marL="609585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77D0E58-B044-C54B-9331-7936DF6BE7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1527" y="4304831"/>
            <a:ext cx="4226983" cy="64863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107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n-lt"/>
              </a:defRPr>
            </a:lvl1pPr>
            <a:lvl2pPr marL="609585" indent="0">
              <a:buFontTx/>
              <a:buNone/>
              <a:defRPr sz="1867">
                <a:latin typeface="+mn-lt"/>
              </a:defRPr>
            </a:lvl2pPr>
            <a:lvl3pPr marL="1219170" indent="0">
              <a:buFontTx/>
              <a:buNone/>
              <a:defRPr sz="1867">
                <a:latin typeface="+mn-lt"/>
              </a:defRPr>
            </a:lvl3pPr>
            <a:lvl4pPr>
              <a:buFontTx/>
              <a:buNone/>
              <a:defRPr sz="1867">
                <a:latin typeface="+mn-lt"/>
              </a:defRPr>
            </a:lvl4pPr>
            <a:lvl5pPr>
              <a:buFontTx/>
              <a:buNone/>
              <a:defRPr sz="1867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D04C43-2EBB-9349-AB08-A96394F16D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FCE2A31-74B7-4556-9F74-AA9291A8D333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925316-0A93-CB4D-8EA8-0BB80E3466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568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10">
            <a:extLst>
              <a:ext uri="{FF2B5EF4-FFF2-40B4-BE49-F238E27FC236}">
                <a16:creationId xmlns:a16="http://schemas.microsoft.com/office/drawing/2014/main" id="{6927CA69-EF9E-3F4B-8774-677CC8908D5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1268"/>
            <a:ext cx="12190193" cy="604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1437-79E6-4253-A70C-C6CF09EA20DD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16000" y="2058000"/>
            <a:ext cx="5280000" cy="48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2533">
                <a:solidFill>
                  <a:schemeClr val="bg1"/>
                </a:solidFill>
                <a:latin typeface="+mj-lt"/>
              </a:defRPr>
            </a:lvl1pPr>
            <a:lvl2pPr marL="609585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031E5602-B3CE-5149-ABDF-CC12D6B66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1527" y="4304831"/>
            <a:ext cx="4226983" cy="64863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107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n-lt"/>
              </a:defRPr>
            </a:lvl1pPr>
            <a:lvl2pPr marL="609585" indent="0">
              <a:buFontTx/>
              <a:buNone/>
              <a:defRPr sz="1867">
                <a:latin typeface="+mn-lt"/>
              </a:defRPr>
            </a:lvl2pPr>
            <a:lvl3pPr marL="1219170" indent="0">
              <a:buFontTx/>
              <a:buNone/>
              <a:defRPr sz="1867">
                <a:latin typeface="+mn-lt"/>
              </a:defRPr>
            </a:lvl3pPr>
            <a:lvl4pPr>
              <a:buFontTx/>
              <a:buNone/>
              <a:defRPr sz="1867">
                <a:latin typeface="+mn-lt"/>
              </a:defRPr>
            </a:lvl4pPr>
            <a:lvl5pPr>
              <a:buFontTx/>
              <a:buNone/>
              <a:defRPr sz="1867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1536417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hoto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61557D14-AEB6-AB44-9445-F8650BDFFF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04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5400000" tIns="2052000" rIns="1584000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centrale pour insérer une image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75D5-4B1D-46BC-A371-D002F8ACDB2E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16000" y="2058000"/>
            <a:ext cx="5280000" cy="48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2533">
                <a:solidFill>
                  <a:schemeClr val="bg1"/>
                </a:solidFill>
                <a:latin typeface="+mj-lt"/>
              </a:defRPr>
            </a:lvl1pPr>
            <a:lvl2pPr marL="609585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031E5602-B3CE-5149-ABDF-CC12D6B66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1527" y="4304831"/>
            <a:ext cx="4226983" cy="64863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107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n-lt"/>
              </a:defRPr>
            </a:lvl1pPr>
            <a:lvl2pPr marL="609585" indent="0">
              <a:buFontTx/>
              <a:buNone/>
              <a:defRPr sz="1867">
                <a:latin typeface="+mn-lt"/>
              </a:defRPr>
            </a:lvl2pPr>
            <a:lvl3pPr marL="1219170" indent="0">
              <a:buFontTx/>
              <a:buNone/>
              <a:defRPr sz="1867">
                <a:latin typeface="+mn-lt"/>
              </a:defRPr>
            </a:lvl3pPr>
            <a:lvl4pPr>
              <a:buFontTx/>
              <a:buNone/>
              <a:defRPr sz="1867">
                <a:latin typeface="+mn-lt"/>
              </a:defRPr>
            </a:lvl4pPr>
            <a:lvl5pPr>
              <a:buFontTx/>
              <a:buNone/>
              <a:defRPr sz="1867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28854809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ule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6423F5-5E11-944A-A040-8AD20735FCEC}"/>
              </a:ext>
            </a:extLst>
          </p:cNvPr>
          <p:cNvSpPr/>
          <p:nvPr userDrawn="1"/>
        </p:nvSpPr>
        <p:spPr>
          <a:xfrm>
            <a:off x="0" y="-1"/>
            <a:ext cx="12192000" cy="6048000"/>
          </a:xfrm>
          <a:prstGeom prst="rect">
            <a:avLst/>
          </a:prstGeom>
          <a:solidFill>
            <a:schemeClr val="bg2">
              <a:lumMod val="50000"/>
              <a:lumOff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1E30-B8D7-4293-8E9C-35ACCAEF7434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16000" y="2058000"/>
            <a:ext cx="5280000" cy="48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2533">
                <a:solidFill>
                  <a:schemeClr val="bg1"/>
                </a:solidFill>
                <a:latin typeface="+mj-lt"/>
              </a:defRPr>
            </a:lvl1pPr>
            <a:lvl2pPr marL="609585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F8D7870-9D93-0749-A9A3-4788A94E08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1527" y="4304831"/>
            <a:ext cx="4226983" cy="64863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107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n-lt"/>
              </a:defRPr>
            </a:lvl1pPr>
            <a:lvl2pPr marL="609585" indent="0">
              <a:buFontTx/>
              <a:buNone/>
              <a:defRPr sz="1867">
                <a:latin typeface="+mn-lt"/>
              </a:defRPr>
            </a:lvl2pPr>
            <a:lvl3pPr marL="1219170" indent="0">
              <a:buFontTx/>
              <a:buNone/>
              <a:defRPr sz="1867">
                <a:latin typeface="+mn-lt"/>
              </a:defRPr>
            </a:lvl3pPr>
            <a:lvl4pPr>
              <a:buFontTx/>
              <a:buNone/>
              <a:defRPr sz="1867">
                <a:latin typeface="+mn-lt"/>
              </a:defRPr>
            </a:lvl4pPr>
            <a:lvl5pPr>
              <a:buFontTx/>
              <a:buNone/>
              <a:defRPr sz="1867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113808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coule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6423F5-5E11-944A-A040-8AD20735FCEC}"/>
              </a:ext>
            </a:extLst>
          </p:cNvPr>
          <p:cNvSpPr/>
          <p:nvPr userDrawn="1"/>
        </p:nvSpPr>
        <p:spPr>
          <a:xfrm>
            <a:off x="0" y="-1"/>
            <a:ext cx="121920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1D81-7913-44CA-A7A9-A9E50669E91E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F572CDFC-FD93-9A48-8D8A-AF009C0D5C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16000" y="2058000"/>
            <a:ext cx="5280000" cy="4800000"/>
          </a:xfrm>
          <a:prstGeom prst="rect">
            <a:avLst/>
          </a:prstGeom>
          <a:solidFill>
            <a:schemeClr val="accent6">
              <a:alpha val="70000"/>
            </a:schemeClr>
          </a:solidFill>
        </p:spPr>
        <p:txBody>
          <a:bodyPr lIns="288000" tIns="288000" rIns="90000"/>
          <a:lstStyle>
            <a:lvl1pPr marL="0" indent="0">
              <a:buFontTx/>
              <a:buNone/>
              <a:defRPr sz="2533">
                <a:solidFill>
                  <a:schemeClr val="bg1"/>
                </a:solidFill>
                <a:latin typeface="+mj-lt"/>
              </a:defRPr>
            </a:lvl1pPr>
            <a:lvl2pPr marL="609585" indent="0">
              <a:buFontTx/>
              <a:buNone/>
              <a:defRPr>
                <a:solidFill>
                  <a:schemeClr val="bg1"/>
                </a:solidFill>
                <a:latin typeface="+mn-lt"/>
              </a:defRPr>
            </a:lvl2pPr>
          </a:lstStyle>
          <a:p>
            <a:r>
              <a:rPr lang="fr-FR" dirty="0"/>
              <a:t>PAGE INTERCALAIRE TITRE SUR DEUX LIGNES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F8D7870-9D93-0749-A9A3-4788A94E08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1527" y="4304831"/>
            <a:ext cx="4226983" cy="64863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2107"/>
              </a:lnSpc>
              <a:spcBef>
                <a:spcPts val="0"/>
              </a:spcBef>
              <a:buFontTx/>
              <a:buNone/>
              <a:defRPr sz="1867">
                <a:solidFill>
                  <a:schemeClr val="bg1"/>
                </a:solidFill>
                <a:latin typeface="+mn-lt"/>
              </a:defRPr>
            </a:lvl1pPr>
            <a:lvl2pPr marL="609585" indent="0">
              <a:buFontTx/>
              <a:buNone/>
              <a:defRPr sz="1867">
                <a:latin typeface="+mn-lt"/>
              </a:defRPr>
            </a:lvl2pPr>
            <a:lvl3pPr marL="1219170" indent="0">
              <a:buFontTx/>
              <a:buNone/>
              <a:defRPr sz="1867">
                <a:latin typeface="+mn-lt"/>
              </a:defRPr>
            </a:lvl3pPr>
            <a:lvl4pPr>
              <a:buFontTx/>
              <a:buNone/>
              <a:defRPr sz="1867">
                <a:latin typeface="+mn-lt"/>
              </a:defRPr>
            </a:lvl4pPr>
            <a:lvl5pPr>
              <a:buFontTx/>
              <a:buNone/>
              <a:defRPr sz="1867">
                <a:latin typeface="+mn-lt"/>
              </a:defRPr>
            </a:lvl5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8007919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1 chiff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37F7-B2C5-4FA0-877A-7C499D98A529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242481-6315-B04C-9470-F8767E5838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0683" y="1869319"/>
            <a:ext cx="2611967" cy="745067"/>
          </a:xfrm>
          <a:prstGeom prst="rect">
            <a:avLst/>
          </a:prstGeom>
        </p:spPr>
        <p:txBody>
          <a:bodyPr lIns="72000" tIns="0" rIns="0" bIns="0" anchor="b" anchorCtr="0"/>
          <a:lstStyle>
            <a:lvl1pPr marL="4233" indent="0" algn="l" defTabSz="1219170" rtl="0" eaLnBrk="1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fr-FR" sz="3000" b="1" i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Texte/Chiffre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39648D8-0ADA-034B-89D9-C0A0E8210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20683" y="2614385"/>
            <a:ext cx="3071317" cy="647073"/>
          </a:xfrm>
          <a:prstGeom prst="rect">
            <a:avLst/>
          </a:prstGeom>
          <a:solidFill>
            <a:schemeClr val="bg2"/>
          </a:solidFill>
        </p:spPr>
        <p:txBody>
          <a:bodyPr wrap="square" lIns="108000" tIns="108000" rIns="360000" bIns="10800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Message sur le nombre de lignes souhaité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6" y="1440000"/>
            <a:ext cx="7351349" cy="45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33" b="1" i="0" baseline="0">
                <a:solidFill>
                  <a:schemeClr val="accent4"/>
                </a:solidFill>
                <a:latin typeface="+mn-lt"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66302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2E3B9AF7-8B4B-A316-5524-5B19503467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386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3F10AE-C27C-5AB3-E032-EE3CC26C55FF}"/>
              </a:ext>
            </a:extLst>
          </p:cNvPr>
          <p:cNvSpPr txBox="1"/>
          <p:nvPr userDrawn="1"/>
        </p:nvSpPr>
        <p:spPr>
          <a:xfrm>
            <a:off x="-5969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7FABFD4B-C222-E657-6113-AAB452CF7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920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message 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22D61-23B3-445E-A8B6-523D62267C66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39648D8-0ADA-034B-89D9-C0A0E8210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62951" y="1432985"/>
            <a:ext cx="8476581" cy="456988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2133"/>
              </a:spcBef>
              <a:buFontTx/>
              <a:buNone/>
              <a:defRPr sz="3733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Texte message court                              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</a:t>
            </a:r>
          </a:p>
          <a:p>
            <a:pPr lvl="0"/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vendipsum</a:t>
            </a:r>
            <a:r>
              <a:rPr lang="fr-FR" dirty="0"/>
              <a:t> </a:t>
            </a:r>
            <a:r>
              <a:rPr lang="fr-FR" dirty="0" err="1"/>
              <a:t>experciam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1400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message court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3250E2-2D95-D54E-AE77-1807F71153C2}"/>
              </a:ext>
            </a:extLst>
          </p:cNvPr>
          <p:cNvSpPr/>
          <p:nvPr userDrawn="1"/>
        </p:nvSpPr>
        <p:spPr>
          <a:xfrm>
            <a:off x="0" y="-1"/>
            <a:ext cx="121920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D016D95-D673-D643-AFC4-7AAD3525D3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9C640-9EE7-3545-8650-BEDF6B12C732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723F-BED5-40CE-A209-AB60E379BC12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039648D8-0ADA-034B-89D9-C0A0E8210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62951" y="1432985"/>
            <a:ext cx="8476581" cy="456988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2133"/>
              </a:spcBef>
              <a:buFontTx/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 message court                              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</a:t>
            </a:r>
          </a:p>
          <a:p>
            <a:pPr lvl="0"/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vendipsum</a:t>
            </a:r>
            <a:r>
              <a:rPr lang="fr-FR" dirty="0"/>
              <a:t> </a:t>
            </a:r>
            <a:r>
              <a:rPr lang="fr-FR" dirty="0" err="1"/>
              <a:t>experciam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0747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5065-11E0-477D-BBF3-E0580543D1FC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4" y="1439997"/>
            <a:ext cx="10361083" cy="4560000"/>
          </a:xfrm>
          <a:prstGeom prst="rect">
            <a:avLst/>
          </a:prstGeom>
        </p:spPr>
        <p:txBody>
          <a:bodyPr lIns="0" tIns="0" rIns="0" bIns="0" numCol="2" spcCol="900000"/>
          <a:lstStyle>
            <a:lvl1pPr marL="0" indent="0">
              <a:buFontTx/>
              <a:buNone/>
              <a:defRPr lang="fr-FR" sz="2133" b="1" i="0" kern="1200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haribus</a:t>
            </a:r>
            <a:r>
              <a:rPr lang="fr-FR" dirty="0"/>
              <a:t>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</a:t>
            </a:r>
            <a:r>
              <a:rPr lang="fr-FR" dirty="0"/>
              <a:t>, </a:t>
            </a:r>
            <a:r>
              <a:rPr lang="fr-FR" dirty="0" err="1"/>
              <a:t>exeri</a:t>
            </a:r>
            <a:r>
              <a:rPr lang="fr-FR" dirty="0"/>
              <a:t> </a:t>
            </a:r>
            <a:r>
              <a:rPr lang="fr-FR" dirty="0" err="1"/>
              <a:t>quatemos</a:t>
            </a:r>
            <a:r>
              <a:rPr lang="fr-FR" dirty="0"/>
              <a:t> </a:t>
            </a:r>
            <a:r>
              <a:rPr lang="fr-FR" dirty="0" err="1"/>
              <a:t>eiuscii</a:t>
            </a:r>
            <a:r>
              <a:rPr lang="fr-FR" dirty="0"/>
              <a:t> </a:t>
            </a:r>
            <a:r>
              <a:rPr lang="fr-FR" dirty="0" err="1"/>
              <a:t>ssedio</a:t>
            </a:r>
            <a:r>
              <a:rPr lang="fr-FR" dirty="0"/>
              <a:t> </a:t>
            </a:r>
            <a:r>
              <a:rPr lang="fr-FR" dirty="0" err="1"/>
              <a:t>maximint</a:t>
            </a:r>
            <a:r>
              <a:rPr lang="fr-FR" dirty="0"/>
              <a:t>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nat</a:t>
            </a:r>
            <a:r>
              <a:rPr lang="fr-FR" dirty="0"/>
              <a:t>. Bus </a:t>
            </a:r>
            <a:r>
              <a:rPr lang="fr-FR" dirty="0" err="1"/>
              <a:t>nonse</a:t>
            </a:r>
            <a:r>
              <a:rPr lang="fr-FR" dirty="0"/>
              <a:t> </a:t>
            </a:r>
            <a:r>
              <a:rPr lang="fr-FR" dirty="0" err="1"/>
              <a:t>ommolum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/>
              <a:t>.</a:t>
            </a:r>
          </a:p>
          <a:p>
            <a:pPr lvl="1"/>
            <a:endParaRPr lang="fr-FR" dirty="0"/>
          </a:p>
          <a:p>
            <a:pPr lvl="0"/>
            <a:r>
              <a:rPr lang="fr-FR" dirty="0"/>
              <a:t>Bit </a:t>
            </a:r>
            <a:r>
              <a:rPr lang="fr-FR" dirty="0" err="1"/>
              <a:t>volorro</a:t>
            </a:r>
            <a:r>
              <a:rPr lang="fr-FR" dirty="0"/>
              <a:t> </a:t>
            </a:r>
            <a:r>
              <a:rPr lang="fr-FR" dirty="0" err="1"/>
              <a:t>dem</a:t>
            </a:r>
            <a:r>
              <a:rPr lang="fr-FR" dirty="0"/>
              <a:t> quia </a:t>
            </a:r>
            <a:r>
              <a:rPr lang="fr-FR" dirty="0" err="1"/>
              <a:t>cuptatur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doleceptur</a:t>
            </a:r>
            <a:r>
              <a:rPr lang="fr-FR" dirty="0"/>
              <a:t> </a:t>
            </a:r>
            <a:r>
              <a:rPr lang="fr-FR" dirty="0" err="1"/>
              <a:t>magnimporio</a:t>
            </a:r>
            <a:r>
              <a:rPr lang="fr-FR" dirty="0"/>
              <a:t> </a:t>
            </a:r>
            <a:r>
              <a:rPr lang="fr-FR" dirty="0" err="1"/>
              <a:t>conse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earument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acea</a:t>
            </a:r>
            <a:r>
              <a:rPr lang="fr-FR" dirty="0"/>
              <a:t> </a:t>
            </a:r>
            <a:r>
              <a:rPr lang="fr-FR" dirty="0" err="1"/>
              <a:t>sum</a:t>
            </a:r>
            <a:r>
              <a:rPr lang="fr-FR" dirty="0"/>
              <a:t> et,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iducias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ut </a:t>
            </a:r>
            <a:r>
              <a:rPr lang="fr-FR" dirty="0" err="1"/>
              <a:t>fugia</a:t>
            </a:r>
            <a:r>
              <a:rPr lang="fr-FR" dirty="0"/>
              <a:t> </a:t>
            </a:r>
            <a:r>
              <a:rPr lang="fr-FR" dirty="0" err="1"/>
              <a:t>volum</a:t>
            </a:r>
            <a:r>
              <a:rPr lang="fr-FR" dirty="0"/>
              <a:t> </a:t>
            </a:r>
            <a:r>
              <a:rPr lang="fr-FR" dirty="0" err="1"/>
              <a:t>cus</a:t>
            </a:r>
            <a:r>
              <a:rPr lang="fr-FR" dirty="0"/>
              <a:t> as ab </a:t>
            </a:r>
            <a:r>
              <a:rPr lang="fr-FR" dirty="0" err="1"/>
              <a:t>iumet</a:t>
            </a:r>
            <a:r>
              <a:rPr lang="fr-FR" dirty="0"/>
              <a:t>, </a:t>
            </a:r>
            <a:r>
              <a:rPr lang="fr-FR" dirty="0" err="1"/>
              <a:t>idunt</a:t>
            </a:r>
            <a:r>
              <a:rPr lang="fr-FR" dirty="0"/>
              <a:t> </a:t>
            </a:r>
            <a:r>
              <a:rPr lang="fr-FR" dirty="0" err="1"/>
              <a:t>voloreptas</a:t>
            </a:r>
            <a:r>
              <a:rPr lang="fr-FR" dirty="0"/>
              <a:t> </a:t>
            </a:r>
            <a:r>
              <a:rPr lang="fr-FR" dirty="0" err="1"/>
              <a:t>plam</a:t>
            </a:r>
            <a:r>
              <a:rPr lang="fr-FR" dirty="0"/>
              <a:t> que </a:t>
            </a:r>
            <a:r>
              <a:rPr lang="fr-FR" dirty="0" err="1"/>
              <a:t>ped</a:t>
            </a:r>
            <a:r>
              <a:rPr lang="fr-FR" dirty="0"/>
              <a:t> mo tem </a:t>
            </a:r>
            <a:r>
              <a:rPr lang="fr-FR" dirty="0" err="1"/>
              <a:t>reria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tem ut et </a:t>
            </a:r>
            <a:r>
              <a:rPr lang="fr-FR" dirty="0" err="1"/>
              <a:t>quatio</a:t>
            </a:r>
            <a:r>
              <a:rPr lang="fr-FR" dirty="0"/>
              <a:t>. Et </a:t>
            </a:r>
            <a:r>
              <a:rPr lang="fr-FR" dirty="0" err="1"/>
              <a:t>venemporepta</a:t>
            </a:r>
            <a:r>
              <a:rPr lang="fr-FR" dirty="0"/>
              <a:t> nus </a:t>
            </a:r>
            <a:r>
              <a:rPr lang="fr-FR" dirty="0" err="1"/>
              <a:t>etur</a:t>
            </a:r>
            <a:r>
              <a:rPr lang="fr-FR" dirty="0"/>
              <a:t>, cum, qui </a:t>
            </a:r>
            <a:r>
              <a:rPr lang="fr-FR" dirty="0" err="1"/>
              <a:t>sendi</a:t>
            </a:r>
            <a:r>
              <a:rPr lang="fr-FR" dirty="0"/>
              <a:t> </a:t>
            </a:r>
            <a:r>
              <a:rPr lang="fr-FR" dirty="0" err="1"/>
              <a:t>sinvelendant</a:t>
            </a:r>
            <a:r>
              <a:rPr lang="fr-FR" dirty="0"/>
              <a:t> </a:t>
            </a:r>
            <a:r>
              <a:rPr lang="fr-FR" dirty="0" err="1"/>
              <a:t>molupic</a:t>
            </a:r>
            <a:r>
              <a:rPr lang="fr-FR" dirty="0"/>
              <a:t> </a:t>
            </a:r>
            <a:r>
              <a:rPr lang="fr-FR" dirty="0" err="1"/>
              <a:t>aborem</a:t>
            </a:r>
            <a:r>
              <a:rPr lang="fr-FR" dirty="0"/>
              <a:t> </a:t>
            </a:r>
            <a:r>
              <a:rPr lang="fr-FR" dirty="0" err="1"/>
              <a:t>rentur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voluptus</a:t>
            </a:r>
            <a:r>
              <a:rPr lang="fr-FR" dirty="0"/>
              <a:t> </a:t>
            </a:r>
            <a:r>
              <a:rPr lang="fr-FR" dirty="0" err="1"/>
              <a:t>sedit</a:t>
            </a:r>
            <a:r>
              <a:rPr lang="fr-FR" dirty="0"/>
              <a:t>, </a:t>
            </a:r>
            <a:r>
              <a:rPr lang="fr-FR" dirty="0" err="1"/>
              <a:t>omniatur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50261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 distin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9087-298B-48F0-BFCC-9D8C1EE5BEBA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5" y="1439997"/>
            <a:ext cx="5069103" cy="456000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2133" b="1" i="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/>
              <a:t>.</a:t>
            </a:r>
          </a:p>
          <a:p>
            <a:pPr lvl="1"/>
            <a:endParaRPr lang="fr-FR" dirty="0"/>
          </a:p>
        </p:txBody>
      </p:sp>
      <p:sp>
        <p:nvSpPr>
          <p:cNvPr id="17" name="Espace réservé du texte 22">
            <a:extLst>
              <a:ext uri="{FF2B5EF4-FFF2-40B4-BE49-F238E27FC236}">
                <a16:creationId xmlns:a16="http://schemas.microsoft.com/office/drawing/2014/main" id="{C4A18BAB-9CC3-3145-BE55-BCF00B5AE2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1439997"/>
            <a:ext cx="5074995" cy="456000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2133" b="1" i="0" kern="1200" baseline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FontTx/>
              <a:buNone/>
            </a:pPr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1"/>
            <a:r>
              <a:rPr lang="fr-FR" dirty="0"/>
              <a:t>As et audit </a:t>
            </a:r>
            <a:r>
              <a:rPr lang="fr-FR" dirty="0" err="1"/>
              <a:t>acepreperis</a:t>
            </a:r>
            <a:r>
              <a:rPr lang="fr-FR" dirty="0"/>
              <a:t> </a:t>
            </a:r>
            <a:r>
              <a:rPr lang="fr-FR" dirty="0" err="1"/>
              <a:t>iusdam</a:t>
            </a:r>
            <a:r>
              <a:rPr lang="fr-FR" dirty="0"/>
              <a:t> </a:t>
            </a:r>
            <a:r>
              <a:rPr lang="fr-FR" dirty="0" err="1"/>
              <a:t>elecus</a:t>
            </a:r>
            <a:r>
              <a:rPr lang="fr-FR" dirty="0"/>
              <a:t> </a:t>
            </a:r>
            <a:r>
              <a:rPr lang="fr-FR" dirty="0" err="1"/>
              <a:t>dolorion</a:t>
            </a:r>
            <a:r>
              <a:rPr lang="fr-FR" dirty="0"/>
              <a:t> </a:t>
            </a:r>
            <a:r>
              <a:rPr lang="fr-FR" dirty="0" err="1"/>
              <a:t>erovid</a:t>
            </a:r>
            <a:r>
              <a:rPr lang="fr-FR" dirty="0"/>
              <a:t> ut </a:t>
            </a:r>
            <a:r>
              <a:rPr lang="fr-FR" dirty="0" err="1"/>
              <a:t>apistibus</a:t>
            </a:r>
            <a:r>
              <a:rPr lang="fr-FR" dirty="0"/>
              <a:t>, quo </a:t>
            </a:r>
            <a:r>
              <a:rPr lang="fr-FR" dirty="0" err="1"/>
              <a:t>invenis</a:t>
            </a:r>
            <a:r>
              <a:rPr lang="fr-FR" dirty="0"/>
              <a:t> plique con </a:t>
            </a:r>
            <a:r>
              <a:rPr lang="fr-FR" dirty="0" err="1"/>
              <a:t>ped</a:t>
            </a:r>
            <a:r>
              <a:rPr lang="fr-FR" dirty="0"/>
              <a:t> </a:t>
            </a:r>
            <a:r>
              <a:rPr lang="fr-FR" dirty="0" err="1"/>
              <a:t>molupicia</a:t>
            </a:r>
            <a:r>
              <a:rPr lang="fr-FR" dirty="0"/>
              <a:t>.</a:t>
            </a:r>
          </a:p>
          <a:p>
            <a:pPr lvl="1"/>
            <a:r>
              <a:rPr lang="fr-FR" dirty="0"/>
              <a:t>Sus </a:t>
            </a:r>
            <a:r>
              <a:rPr lang="fr-FR" dirty="0" err="1"/>
              <a:t>ulparum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plique </a:t>
            </a:r>
            <a:r>
              <a:rPr lang="fr-FR" dirty="0" err="1"/>
              <a:t>solorrumquid</a:t>
            </a:r>
            <a:r>
              <a:rPr lang="fr-FR" dirty="0"/>
              <a:t> </a:t>
            </a:r>
            <a:r>
              <a:rPr lang="fr-FR" dirty="0" err="1"/>
              <a:t>quam</a:t>
            </a:r>
            <a:r>
              <a:rPr lang="fr-FR" dirty="0"/>
              <a:t> </a:t>
            </a:r>
            <a:r>
              <a:rPr lang="fr-FR" dirty="0" err="1"/>
              <a:t>iur</a:t>
            </a:r>
            <a:r>
              <a:rPr lang="fr-FR" dirty="0"/>
              <a:t>, </a:t>
            </a:r>
            <a:r>
              <a:rPr lang="fr-FR" dirty="0" err="1"/>
              <a:t>sitaturquiandae</a:t>
            </a:r>
            <a:r>
              <a:rPr lang="fr-FR" dirty="0"/>
              <a:t>. </a:t>
            </a:r>
            <a:r>
              <a:rPr lang="fr-FR" dirty="0" err="1"/>
              <a:t>Oreprat</a:t>
            </a:r>
            <a:r>
              <a:rPr lang="fr-FR" dirty="0"/>
              <a:t>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8176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04AA-C337-4F68-A8F6-2CC45FD79926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7" y="1440000"/>
            <a:ext cx="3960704" cy="45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33" b="1" i="0" baseline="0">
                <a:solidFill>
                  <a:schemeClr val="accent4"/>
                </a:solidFill>
                <a:latin typeface="+mn-lt"/>
              </a:defRPr>
            </a:lvl1pPr>
            <a:lvl2pPr marL="609585" indent="0">
              <a:buClr>
                <a:schemeClr val="accent4"/>
              </a:buClr>
              <a:buFontTx/>
              <a:buNone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  <a:br>
              <a:rPr lang="fr-FR" dirty="0"/>
            </a:br>
            <a:r>
              <a:rPr lang="fr-FR" dirty="0" err="1"/>
              <a:t>jhywj</a:t>
            </a:r>
            <a:r>
              <a:rPr lang="fr-FR" dirty="0"/>
              <a:t> </a:t>
            </a:r>
            <a:r>
              <a:rPr lang="fr-FR" dirty="0" err="1"/>
              <a:t>chwjgvjchxgvxcjhgv</a:t>
            </a:r>
            <a:r>
              <a:rPr lang="fr-FR" dirty="0"/>
              <a:t> </a:t>
            </a:r>
            <a:r>
              <a:rPr lang="fr-FR" dirty="0" err="1"/>
              <a:t>jcjwxgcvjxgvjhcgwjghj</a:t>
            </a:r>
            <a:endParaRPr lang="fr-FR" dirty="0"/>
          </a:p>
        </p:txBody>
      </p:sp>
      <p:sp>
        <p:nvSpPr>
          <p:cNvPr id="22" name="Espace réservé pour une image  5">
            <a:extLst>
              <a:ext uri="{FF2B5EF4-FFF2-40B4-BE49-F238E27FC236}">
                <a16:creationId xmlns:a16="http://schemas.microsoft.com/office/drawing/2014/main" id="{94D938FD-F0B7-C149-B94A-D3CB837134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34771" y="1439999"/>
            <a:ext cx="5736113" cy="3945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64000" tIns="827999" rIns="864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F9A4E0F3-8646-8A49-ACF7-2706D40D8D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34772" y="5594218"/>
            <a:ext cx="5736995" cy="408649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1067" b="0" baseline="0" smtClean="0">
                <a:solidFill>
                  <a:schemeClr val="bg2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</p:spTree>
    <p:extLst>
      <p:ext uri="{BB962C8B-B14F-4D97-AF65-F5344CB8AC3E}">
        <p14:creationId xmlns:p14="http://schemas.microsoft.com/office/powerpoint/2010/main" val="28712912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7724-E3E0-4B65-913A-A6672769F86C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7" y="1440000"/>
            <a:ext cx="3453183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="1" i="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Clr>
                <a:schemeClr val="accent4"/>
              </a:buClr>
              <a:buFontTx/>
              <a:buNone/>
              <a:defRPr sz="18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8F10DB-567D-F441-8010-17A57B8D0E6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0164" y="1432983"/>
            <a:ext cx="6341603" cy="455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pour insérer un graphique, un tableau, une image, une vidéo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85040773-E6DF-8F4D-9DEB-ACDDE01835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0687" y="2166191"/>
            <a:ext cx="3453183" cy="498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Clr>
                <a:schemeClr val="accent4"/>
              </a:buClr>
              <a:buFontTx/>
              <a:buNone/>
              <a:defRPr sz="18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 de commentaire</a:t>
            </a:r>
          </a:p>
        </p:txBody>
      </p:sp>
    </p:spTree>
    <p:extLst>
      <p:ext uri="{BB962C8B-B14F-4D97-AF65-F5344CB8AC3E}">
        <p14:creationId xmlns:p14="http://schemas.microsoft.com/office/powerpoint/2010/main" val="4282881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A304-9824-40CA-B617-28D02B002BEE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99367" y="1440000"/>
            <a:ext cx="3453183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2133" b="1" i="0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Clr>
                <a:schemeClr val="accent4"/>
              </a:buClr>
              <a:buFontTx/>
              <a:buNone/>
              <a:defRPr sz="18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8F10DB-567D-F441-8010-17A57B8D0E6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0684" y="1432983"/>
            <a:ext cx="6341603" cy="455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827999" tIns="612000" rIns="827999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pour insérer un graphique, un tableau, une image, une vidéo</a:t>
            </a:r>
          </a:p>
        </p:txBody>
      </p:sp>
      <p:sp>
        <p:nvSpPr>
          <p:cNvPr id="14" name="Espace réservé du texte 22">
            <a:extLst>
              <a:ext uri="{FF2B5EF4-FFF2-40B4-BE49-F238E27FC236}">
                <a16:creationId xmlns:a16="http://schemas.microsoft.com/office/drawing/2014/main" id="{85040773-E6DF-8F4D-9DEB-ACDDE01835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99367" y="2166191"/>
            <a:ext cx="3453183" cy="498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Tx/>
              <a:buNone/>
              <a:defRPr sz="18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Clr>
                <a:schemeClr val="accent4"/>
              </a:buClr>
              <a:buFontTx/>
              <a:buNone/>
              <a:defRPr sz="1800" b="0" i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 de commentaire</a:t>
            </a:r>
          </a:p>
        </p:txBody>
      </p:sp>
    </p:spTree>
    <p:extLst>
      <p:ext uri="{BB962C8B-B14F-4D97-AF65-F5344CB8AC3E}">
        <p14:creationId xmlns:p14="http://schemas.microsoft.com/office/powerpoint/2010/main" val="39280667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813FC-CDC3-4AF4-B6AB-3979FE721658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68F10DB-567D-F441-8010-17A57B8D0E6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0684" y="1432983"/>
            <a:ext cx="10361083" cy="455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475999" tIns="396000" rIns="1440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</a:t>
            </a:r>
            <a:br>
              <a:rPr lang="fr-FR" dirty="0"/>
            </a:br>
            <a:r>
              <a:rPr lang="fr-FR" dirty="0"/>
              <a:t>pour insérer un graphique, un tableau, une image, une vidéo (merci de respecter cet encombrement maximum)</a:t>
            </a:r>
          </a:p>
        </p:txBody>
      </p:sp>
    </p:spTree>
    <p:extLst>
      <p:ext uri="{BB962C8B-B14F-4D97-AF65-F5344CB8AC3E}">
        <p14:creationId xmlns:p14="http://schemas.microsoft.com/office/powerpoint/2010/main" val="8427669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7053-4760-40C5-8FB1-E70A6D902E26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7" name="Espace réservé du tableau 6">
            <a:extLst>
              <a:ext uri="{FF2B5EF4-FFF2-40B4-BE49-F238E27FC236}">
                <a16:creationId xmlns:a16="http://schemas.microsoft.com/office/drawing/2014/main" id="{6ACE7F36-B91A-954E-AF9F-3A7C1FCFB179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10684" y="1432984"/>
            <a:ext cx="10361083" cy="4569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764000" tIns="503998" rIns="1764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créer un tableau, puis définissez le nombre de colonnes et de lignes (merci de respecter cet encombrement maximum)</a:t>
            </a:r>
          </a:p>
        </p:txBody>
      </p:sp>
    </p:spTree>
    <p:extLst>
      <p:ext uri="{BB962C8B-B14F-4D97-AF65-F5344CB8AC3E}">
        <p14:creationId xmlns:p14="http://schemas.microsoft.com/office/powerpoint/2010/main" val="31389050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 + 3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contenu 4">
            <a:extLst>
              <a:ext uri="{FF2B5EF4-FFF2-40B4-BE49-F238E27FC236}">
                <a16:creationId xmlns:a16="http://schemas.microsoft.com/office/drawing/2014/main" id="{A77F763E-E782-8E48-917E-4F09C4EC1A4A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0683" y="1432983"/>
            <a:ext cx="6741805" cy="455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540000" rIns="900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l’une des icônes ci-dessous pour insérer un graphique, un tableau, une image, une vidéo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F62B-187A-4BD7-B013-C59A5DD4881E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F1C7D8A-7AE2-1842-9CC9-9DFD57093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99568" y="2162422"/>
            <a:ext cx="1938728" cy="578676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91AFB497-7AB0-BA48-AB70-C93C520655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9568" y="2741098"/>
            <a:ext cx="3071317" cy="574767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6CC7F1EC-A483-8749-BACF-765DFFF0B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9568" y="3508621"/>
            <a:ext cx="1938728" cy="578676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8C060709-9EE4-BD45-B72D-0C853E95E8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9568" y="4087297"/>
            <a:ext cx="3071317" cy="574767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9" name="Espace réservé du texte 20">
            <a:extLst>
              <a:ext uri="{FF2B5EF4-FFF2-40B4-BE49-F238E27FC236}">
                <a16:creationId xmlns:a16="http://schemas.microsoft.com/office/drawing/2014/main" id="{96B928A6-D05B-0A45-80D9-FFEEA99C15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9568" y="4846554"/>
            <a:ext cx="1938728" cy="578676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0" name="Espace réservé du texte 20">
            <a:extLst>
              <a:ext uri="{FF2B5EF4-FFF2-40B4-BE49-F238E27FC236}">
                <a16:creationId xmlns:a16="http://schemas.microsoft.com/office/drawing/2014/main" id="{6936406D-E41D-E44E-9576-D955ECFE02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9568" y="5425230"/>
            <a:ext cx="3071317" cy="574767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42E2B026-F49E-E64D-B6EB-48F31F6334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9569" y="1439998"/>
            <a:ext cx="3072199" cy="5747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2133" b="1" i="0" baseline="0">
                <a:solidFill>
                  <a:schemeClr val="accent4"/>
                </a:solidFill>
                <a:latin typeface="+mn-lt"/>
              </a:defRPr>
            </a:lvl1pPr>
            <a:lvl2pPr marL="609585" indent="0">
              <a:buClr>
                <a:schemeClr val="accent4"/>
              </a:buClr>
              <a:buFontTx/>
              <a:buNone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Chiffres clés</a:t>
            </a:r>
          </a:p>
        </p:txBody>
      </p:sp>
    </p:spTree>
    <p:extLst>
      <p:ext uri="{BB962C8B-B14F-4D97-AF65-F5344CB8AC3E}">
        <p14:creationId xmlns:p14="http://schemas.microsoft.com/office/powerpoint/2010/main" val="4872751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23F10AE-C27C-5AB3-E032-EE3CC26C55FF}"/>
              </a:ext>
            </a:extLst>
          </p:cNvPr>
          <p:cNvSpPr txBox="1"/>
          <p:nvPr userDrawn="1"/>
        </p:nvSpPr>
        <p:spPr>
          <a:xfrm>
            <a:off x="-596900" y="624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2862C2-7C6F-9B9D-B6F9-B5123749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C7FDE55-9F08-2379-3AF1-68851AAFB2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510" y="2780482"/>
            <a:ext cx="1043940" cy="122417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548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/>
            </a:lvl3pPr>
            <a:lvl4pPr marL="1371600" indent="0">
              <a:buNone/>
              <a:defRPr sz="5400"/>
            </a:lvl4pPr>
            <a:lvl5pPr marL="1828800" indent="0">
              <a:buNone/>
              <a:defRPr sz="5400"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8" name="Espace réservé du texte 22">
            <a:extLst>
              <a:ext uri="{FF2B5EF4-FFF2-40B4-BE49-F238E27FC236}">
                <a16:creationId xmlns:a16="http://schemas.microsoft.com/office/drawing/2014/main" id="{C85F8CE8-4C32-6E4F-1E02-1D81174C04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23695" y="2896224"/>
            <a:ext cx="6866782" cy="1239955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lnSpc>
                <a:spcPts val="4760"/>
              </a:lnSpc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pic>
        <p:nvPicPr>
          <p:cNvPr id="6" name="Image 5" descr="Une image contenant cercle, jaune, objet astronomique&#10;&#10;Description générée automatiquement">
            <a:extLst>
              <a:ext uri="{FF2B5EF4-FFF2-40B4-BE49-F238E27FC236}">
                <a16:creationId xmlns:a16="http://schemas.microsoft.com/office/drawing/2014/main" id="{498EBA69-6F46-A391-2FF1-20B5565FE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40"/>
          <a:stretch/>
        </p:blipFill>
        <p:spPr>
          <a:xfrm>
            <a:off x="-412170" y="-61827"/>
            <a:ext cx="4071789" cy="69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57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3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0E55-A3BE-44AC-8116-4CAF78BAB0CA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F1C7D8A-7AE2-1842-9CC9-9DFD57093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1516" y="1844043"/>
            <a:ext cx="1938728" cy="578676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id="{91AFB497-7AB0-BA48-AB70-C93C520655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1516" y="2422719"/>
            <a:ext cx="3071317" cy="574767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id="{6CC7F1EC-A483-8749-BACF-765DFFF0B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21516" y="3345301"/>
            <a:ext cx="1938728" cy="578676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18" name="Espace réservé du texte 20">
            <a:extLst>
              <a:ext uri="{FF2B5EF4-FFF2-40B4-BE49-F238E27FC236}">
                <a16:creationId xmlns:a16="http://schemas.microsoft.com/office/drawing/2014/main" id="{8C060709-9EE4-BD45-B72D-0C853E95E8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21516" y="3923977"/>
            <a:ext cx="3071317" cy="574767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19" name="Espace réservé du texte 20">
            <a:extLst>
              <a:ext uri="{FF2B5EF4-FFF2-40B4-BE49-F238E27FC236}">
                <a16:creationId xmlns:a16="http://schemas.microsoft.com/office/drawing/2014/main" id="{96B928A6-D05B-0A45-80D9-FFEEA99C15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21516" y="4846558"/>
            <a:ext cx="1938728" cy="578676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7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0" name="Espace réservé du texte 20">
            <a:extLst>
              <a:ext uri="{FF2B5EF4-FFF2-40B4-BE49-F238E27FC236}">
                <a16:creationId xmlns:a16="http://schemas.microsoft.com/office/drawing/2014/main" id="{6936406D-E41D-E44E-9576-D955ECFE02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1516" y="5425234"/>
            <a:ext cx="3071317" cy="574767"/>
          </a:xfrm>
          <a:prstGeom prst="rect">
            <a:avLst/>
          </a:prstGeom>
          <a:noFill/>
        </p:spPr>
        <p:txBody>
          <a:bodyPr wrap="square" lIns="108000" tIns="3600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3 lignes </a:t>
            </a:r>
          </a:p>
          <a:p>
            <a:pPr lvl="0"/>
            <a:r>
              <a:rPr lang="fr-FR" dirty="0"/>
              <a:t>maximum</a:t>
            </a:r>
          </a:p>
        </p:txBody>
      </p:sp>
      <p:sp>
        <p:nvSpPr>
          <p:cNvPr id="21" name="Espace réservé du texte 22">
            <a:extLst>
              <a:ext uri="{FF2B5EF4-FFF2-40B4-BE49-F238E27FC236}">
                <a16:creationId xmlns:a16="http://schemas.microsoft.com/office/drawing/2014/main" id="{A63475F9-7841-AF47-A9FC-B4582ACCE0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4" y="1440000"/>
            <a:ext cx="5963752" cy="45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33" b="1" i="0" baseline="0">
                <a:solidFill>
                  <a:schemeClr val="accent4"/>
                </a:solidFill>
                <a:latin typeface="+mn-lt"/>
              </a:defRPr>
            </a:lvl1pPr>
            <a:lvl2pPr marL="609585" indent="0">
              <a:buClr>
                <a:schemeClr val="accent4"/>
              </a:buClr>
              <a:buFontTx/>
              <a:buNone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  <a:br>
              <a:rPr lang="fr-FR" dirty="0"/>
            </a:br>
            <a:r>
              <a:rPr lang="fr-FR" dirty="0" err="1"/>
              <a:t>jhywj</a:t>
            </a:r>
            <a:r>
              <a:rPr lang="fr-FR" dirty="0"/>
              <a:t> </a:t>
            </a:r>
            <a:r>
              <a:rPr lang="fr-FR" dirty="0" err="1"/>
              <a:t>chwjgvjchxgvxcjhgv</a:t>
            </a:r>
            <a:r>
              <a:rPr lang="fr-FR" dirty="0"/>
              <a:t> </a:t>
            </a:r>
            <a:r>
              <a:rPr lang="fr-FR" dirty="0" err="1"/>
              <a:t>jcjwxgcvjxgvjhcgwjghj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3043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5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FE456-3971-43B5-B996-05544AE37557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66EDA9-925E-7048-A118-E6789B2AF4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6" y="1440000"/>
            <a:ext cx="4018068" cy="45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133" b="1" i="0" baseline="0">
                <a:solidFill>
                  <a:schemeClr val="accent4"/>
                </a:solidFill>
                <a:latin typeface="+mn-lt"/>
              </a:defRPr>
            </a:lvl1pPr>
            <a:lvl2pPr marL="609585" indent="0">
              <a:buClr>
                <a:schemeClr val="accent4"/>
              </a:buClr>
              <a:buFontTx/>
              <a:buNone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sz="1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Cliquez pour insérer du texte</a:t>
            </a:r>
          </a:p>
          <a:p>
            <a:pPr lvl="1"/>
            <a:r>
              <a:rPr lang="fr-FR" dirty="0"/>
              <a:t>Deuxième niveau</a:t>
            </a:r>
            <a:br>
              <a:rPr lang="fr-FR" dirty="0"/>
            </a:br>
            <a:r>
              <a:rPr lang="fr-FR" dirty="0" err="1"/>
              <a:t>jhywj</a:t>
            </a:r>
            <a:r>
              <a:rPr lang="fr-FR" dirty="0"/>
              <a:t> </a:t>
            </a:r>
            <a:r>
              <a:rPr lang="fr-FR" dirty="0" err="1"/>
              <a:t>chwjgvjchxgvxcjhgv</a:t>
            </a:r>
            <a:r>
              <a:rPr lang="fr-FR" dirty="0"/>
              <a:t> </a:t>
            </a:r>
            <a:r>
              <a:rPr lang="fr-FR" dirty="0" err="1"/>
              <a:t>jcjwxgcvjxgvjhcgwjghj</a:t>
            </a:r>
            <a:endParaRPr lang="fr-FR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43996AC-91D5-4645-8253-29FEA7768B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7410" y="1954982"/>
            <a:ext cx="2151921" cy="1003077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5867" b="1" spc="-2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id="{3DCE8D01-1D51-BC4F-B119-A4D7D76E0B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27412" y="2958060"/>
            <a:ext cx="2151921" cy="526297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id="{7D011DDD-F674-E04D-B4B9-F71E5E20A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1" y="1397206"/>
            <a:ext cx="2151921" cy="654782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733" b="1" spc="-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id="{1C6ADE64-C22C-BD4D-A36E-265EDEB313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2" y="2051989"/>
            <a:ext cx="2151921" cy="526297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id="{F4E1B1C6-FE35-3F4D-8863-464C71ACE2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5606" y="3134031"/>
            <a:ext cx="2151921" cy="498970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667" b="1" spc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id="{7ABCB8F0-653E-D141-A479-190D260E21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95608" y="3633002"/>
            <a:ext cx="2151921" cy="526297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F66633FC-7757-8649-B030-05D9272448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07686" y="4355818"/>
            <a:ext cx="2151921" cy="654782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3733" b="1" spc="-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29" name="Espace réservé du texte 20">
            <a:extLst>
              <a:ext uri="{FF2B5EF4-FFF2-40B4-BE49-F238E27FC236}">
                <a16:creationId xmlns:a16="http://schemas.microsoft.com/office/drawing/2014/main" id="{4719A5DA-CBF9-0242-9CDA-BF64E70479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07688" y="5010601"/>
            <a:ext cx="2151921" cy="526297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C0FC2DF1-14A5-944F-9BCA-1565C5C0A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89732" y="4665622"/>
            <a:ext cx="2151921" cy="810785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0" bIns="0" anchor="b" anchorCtr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4800" b="1" spc="-2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fr-FR" dirty="0"/>
              <a:t>0 000</a:t>
            </a:r>
          </a:p>
        </p:txBody>
      </p:sp>
      <p:sp>
        <p:nvSpPr>
          <p:cNvPr id="31" name="Espace réservé du texte 20">
            <a:extLst>
              <a:ext uri="{FF2B5EF4-FFF2-40B4-BE49-F238E27FC236}">
                <a16:creationId xmlns:a16="http://schemas.microsoft.com/office/drawing/2014/main" id="{6B5B4FBA-FA9A-7643-9DC5-B356C6A91F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9732" y="5476408"/>
            <a:ext cx="2151921" cy="526297"/>
          </a:xfrm>
          <a:prstGeom prst="rect">
            <a:avLst/>
          </a:prstGeom>
          <a:noFill/>
        </p:spPr>
        <p:txBody>
          <a:bodyPr wrap="square" lIns="108000" tIns="0" rIns="108000" bIns="0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  <a:p>
            <a:pPr lvl="0"/>
            <a:r>
              <a:rPr lang="fr-FR" dirty="0"/>
              <a:t>sur nombre de lignes </a:t>
            </a:r>
          </a:p>
          <a:p>
            <a:pPr lvl="0"/>
            <a:r>
              <a:rPr lang="fr-FR" dirty="0"/>
              <a:t>souhaité</a:t>
            </a:r>
          </a:p>
        </p:txBody>
      </p:sp>
    </p:spTree>
    <p:extLst>
      <p:ext uri="{BB962C8B-B14F-4D97-AF65-F5344CB8AC3E}">
        <p14:creationId xmlns:p14="http://schemas.microsoft.com/office/powerpoint/2010/main" val="27098594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V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D091-F87A-4BC2-A745-60BC928F43F1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7911" y="5301428"/>
            <a:ext cx="2435343" cy="698569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1067" b="0" baseline="0" smtClean="0">
                <a:solidFill>
                  <a:schemeClr val="bg2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503CCB31-A1A6-4044-81B7-1A5E0FEC7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77909" y="1439999"/>
            <a:ext cx="2435344" cy="3653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7920534A-7F39-6E49-9C14-E72F5DE616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8329" y="5301428"/>
            <a:ext cx="2435343" cy="698569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1067" b="0" baseline="0" smtClean="0">
                <a:solidFill>
                  <a:schemeClr val="bg2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1" name="Espace réservé pour une image  5">
            <a:extLst>
              <a:ext uri="{FF2B5EF4-FFF2-40B4-BE49-F238E27FC236}">
                <a16:creationId xmlns:a16="http://schemas.microsoft.com/office/drawing/2014/main" id="{66739F86-0D54-0D4C-BF12-B731051C1FD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8327" y="1439999"/>
            <a:ext cx="2435344" cy="3653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A25A47A4-135A-154B-B441-C68AF69F3A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0751" y="5301428"/>
            <a:ext cx="2435343" cy="698569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1067" b="0" baseline="0" smtClean="0">
                <a:solidFill>
                  <a:schemeClr val="bg2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C353F987-D521-1240-9FB0-8E49BF75E1D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60749" y="1439999"/>
            <a:ext cx="2435344" cy="3653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612000" rIns="108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11183979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V + lég.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CC05291-6969-B54A-AA3B-FC9E8BC24460}"/>
              </a:ext>
            </a:extLst>
          </p:cNvPr>
          <p:cNvSpPr/>
          <p:nvPr userDrawn="1"/>
        </p:nvSpPr>
        <p:spPr>
          <a:xfrm>
            <a:off x="0" y="-1"/>
            <a:ext cx="121920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E64D-51AB-41C3-8355-223157280641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76800" y="5301428"/>
            <a:ext cx="2435343" cy="698569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1067" b="0" baseline="0" smtClean="0">
                <a:solidFill>
                  <a:schemeClr val="bg1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photo.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 </a:t>
            </a:r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endParaRPr lang="fr-FR" dirty="0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503CCB31-A1A6-4044-81B7-1A5E0FEC75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76800" y="1439999"/>
            <a:ext cx="2435344" cy="365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8000" tIns="612000" rIns="108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7920534A-7F39-6E49-9C14-E72F5DE616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8329" y="5301428"/>
            <a:ext cx="2435343" cy="698569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1067" b="0" baseline="0" smtClean="0">
                <a:solidFill>
                  <a:schemeClr val="bg1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photo.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 </a:t>
            </a:r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endParaRPr lang="fr-FR" dirty="0"/>
          </a:p>
        </p:txBody>
      </p:sp>
      <p:sp>
        <p:nvSpPr>
          <p:cNvPr id="21" name="Espace réservé pour une image  5">
            <a:extLst>
              <a:ext uri="{FF2B5EF4-FFF2-40B4-BE49-F238E27FC236}">
                <a16:creationId xmlns:a16="http://schemas.microsoft.com/office/drawing/2014/main" id="{66739F86-0D54-0D4C-BF12-B731051C1FD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8327" y="1439999"/>
            <a:ext cx="2435344" cy="365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8000" tIns="612000" rIns="108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A25A47A4-135A-154B-B441-C68AF69F3A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401" y="5301428"/>
            <a:ext cx="2435343" cy="698569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067" b="0" baseline="0" smtClean="0">
                <a:solidFill>
                  <a:schemeClr val="bg1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photo. </a:t>
            </a:r>
            <a:r>
              <a:rPr lang="fr-FR" dirty="0" err="1"/>
              <a:t>Ovit</a:t>
            </a:r>
            <a:r>
              <a:rPr lang="fr-FR" dirty="0"/>
              <a:t> </a:t>
            </a:r>
            <a:r>
              <a:rPr lang="fr-FR" dirty="0" err="1"/>
              <a:t>moluptae</a:t>
            </a:r>
            <a:r>
              <a:rPr lang="fr-FR" dirty="0"/>
              <a:t> </a:t>
            </a:r>
            <a:r>
              <a:rPr lang="fr-FR" dirty="0" err="1"/>
              <a:t>nonemquatem</a:t>
            </a:r>
            <a:r>
              <a:rPr lang="fr-FR" dirty="0"/>
              <a:t>. Aces </a:t>
            </a:r>
            <a:r>
              <a:rPr lang="fr-FR" dirty="0" err="1"/>
              <a:t>ipitia</a:t>
            </a:r>
            <a:r>
              <a:rPr lang="fr-FR" dirty="0"/>
              <a:t> </a:t>
            </a:r>
            <a:r>
              <a:rPr lang="fr-FR" dirty="0" err="1"/>
              <a:t>neseque</a:t>
            </a:r>
            <a:r>
              <a:rPr lang="fr-FR" dirty="0"/>
              <a:t> </a:t>
            </a:r>
            <a:r>
              <a:rPr lang="fr-FR" dirty="0" err="1"/>
              <a:t>sinctur</a:t>
            </a:r>
            <a:r>
              <a:rPr lang="fr-FR" dirty="0"/>
              <a:t>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dolenih</a:t>
            </a:r>
            <a:r>
              <a:rPr lang="fr-FR" dirty="0"/>
              <a:t> </a:t>
            </a:r>
            <a:r>
              <a:rPr lang="fr-FR" dirty="0" err="1"/>
              <a:t>icillenimini</a:t>
            </a:r>
            <a:r>
              <a:rPr lang="fr-FR" dirty="0"/>
              <a:t> </a:t>
            </a:r>
            <a:r>
              <a:rPr lang="fr-FR" dirty="0" err="1"/>
              <a:t>imincitam</a:t>
            </a:r>
            <a:r>
              <a:rPr lang="fr-FR" dirty="0"/>
              <a:t>, </a:t>
            </a:r>
            <a:r>
              <a:rPr lang="fr-FR" dirty="0" err="1"/>
              <a:t>quossit</a:t>
            </a:r>
            <a:r>
              <a:rPr lang="fr-FR" dirty="0"/>
              <a:t> ut </a:t>
            </a:r>
            <a:r>
              <a:rPr lang="fr-FR" dirty="0" err="1"/>
              <a:t>aut</a:t>
            </a:r>
            <a:endParaRPr lang="fr-FR" dirty="0"/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C353F987-D521-1240-9FB0-8E49BF75E1D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62400" y="1439999"/>
            <a:ext cx="2435344" cy="3653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08000" tIns="612000" rIns="108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39431596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H + 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89C9-2B5D-4D11-A9C6-EFFC8CBC5762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BB57DFD9-683F-AF43-90E8-60EDB6B729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6000" y="1432984"/>
            <a:ext cx="3222216" cy="2148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1796744E-1464-BD4A-AFAB-E2A3429EE6A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82909" y="1432984"/>
            <a:ext cx="3222216" cy="2148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4EF5FEEC-A81F-434E-ABF5-18938384A1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949551" y="1432984"/>
            <a:ext cx="3222216" cy="2148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C05A0749-F139-034E-93F4-B5F210CC17D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0685" y="3710137"/>
            <a:ext cx="3222216" cy="35590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33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N°1 sur une ligne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15AE467E-A339-C849-BB7F-6E26A79641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0685" y="4148395"/>
            <a:ext cx="3222217" cy="5355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>
                <a:latin typeface="+mn-lt"/>
              </a:defRPr>
            </a:lvl1pPr>
          </a:lstStyle>
          <a:p>
            <a:pPr lvl="0"/>
            <a:r>
              <a:rPr lang="fr-FR" dirty="0"/>
              <a:t>Insérez du texte sur le nombre de lignes souhaité</a:t>
            </a:r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87F66423-B4ED-9445-90F2-50773D5B6D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82909" y="3710137"/>
            <a:ext cx="3222216" cy="35590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33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N°2 sur une ligne</a:t>
            </a:r>
          </a:p>
        </p:txBody>
      </p:sp>
      <p:sp>
        <p:nvSpPr>
          <p:cNvPr id="37" name="Espace réservé du texte 34">
            <a:extLst>
              <a:ext uri="{FF2B5EF4-FFF2-40B4-BE49-F238E27FC236}">
                <a16:creationId xmlns:a16="http://schemas.microsoft.com/office/drawing/2014/main" id="{58DAF75E-30C0-A444-9C49-63490540712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82910" y="4148395"/>
            <a:ext cx="3222217" cy="5355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>
                <a:latin typeface="+mn-lt"/>
              </a:defRPr>
            </a:lvl1pPr>
          </a:lstStyle>
          <a:p>
            <a:pPr lvl="0"/>
            <a:r>
              <a:rPr lang="fr-FR" dirty="0"/>
              <a:t>Insérez du texte sur le nombre de lignes souhaité</a:t>
            </a:r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E57EA442-BBA4-5D41-9762-CCACB4500B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49551" y="3710137"/>
            <a:ext cx="3222216" cy="35590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133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N°3 sur une ligne</a:t>
            </a:r>
          </a:p>
        </p:txBody>
      </p:sp>
      <p:sp>
        <p:nvSpPr>
          <p:cNvPr id="39" name="Espace réservé du texte 34">
            <a:extLst>
              <a:ext uri="{FF2B5EF4-FFF2-40B4-BE49-F238E27FC236}">
                <a16:creationId xmlns:a16="http://schemas.microsoft.com/office/drawing/2014/main" id="{6ECD34DE-7A29-8945-9EE6-DCEBB7BBB7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49552" y="4148395"/>
            <a:ext cx="3222217" cy="5355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>
                <a:latin typeface="+mn-lt"/>
              </a:defRPr>
            </a:lvl1pPr>
          </a:lstStyle>
          <a:p>
            <a:pPr lvl="0"/>
            <a:r>
              <a:rPr lang="fr-FR" dirty="0"/>
              <a:t>Insérez du texte sur le nombre de lignes souhaité</a:t>
            </a:r>
          </a:p>
        </p:txBody>
      </p:sp>
    </p:spTree>
    <p:extLst>
      <p:ext uri="{BB962C8B-B14F-4D97-AF65-F5344CB8AC3E}">
        <p14:creationId xmlns:p14="http://schemas.microsoft.com/office/powerpoint/2010/main" val="25343698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H +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63669-DF29-40AD-B044-8EA25E28F672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AF078B7-0789-5241-B2D4-3F7667ABFF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A97BC6-46A5-F94D-951D-B2BF1559A63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000" y="5418501"/>
            <a:ext cx="5665659" cy="58436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spcBef>
                <a:spcPts val="0"/>
              </a:spcBef>
              <a:buFontTx/>
              <a:buNone/>
              <a:defRPr lang="fr-FR" sz="1067" b="0" baseline="0" smtClean="0">
                <a:solidFill>
                  <a:schemeClr val="bg2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pour les 3 photos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BB57DFD9-683F-AF43-90E8-60EDB6B729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6000" y="1432984"/>
            <a:ext cx="5665659" cy="3777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36000" tIns="684000" rIns="936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1796744E-1464-BD4A-AFAB-E2A3429EE6A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028739" y="445842"/>
            <a:ext cx="4143027" cy="27620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96000" tIns="360000" rIns="396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15" name="Espace réservé pour une image  5">
            <a:extLst>
              <a:ext uri="{FF2B5EF4-FFF2-40B4-BE49-F238E27FC236}">
                <a16:creationId xmlns:a16="http://schemas.microsoft.com/office/drawing/2014/main" id="{FFB24C2D-6551-2749-9149-1A8FE518398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028739" y="3783283"/>
            <a:ext cx="3364096" cy="2242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216000" rIns="36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21419246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H + lég. 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6844C28-6FAC-F449-BA42-77054092BDFC}"/>
              </a:ext>
            </a:extLst>
          </p:cNvPr>
          <p:cNvSpPr/>
          <p:nvPr userDrawn="1"/>
        </p:nvSpPr>
        <p:spPr>
          <a:xfrm>
            <a:off x="0" y="-1"/>
            <a:ext cx="12192000" cy="6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34DB-664F-47FC-951F-4B91990B3615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5393" y="6142566"/>
            <a:ext cx="622433" cy="622433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4E76D514-8826-594C-8203-878B45423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001" y="4524491"/>
            <a:ext cx="3222215" cy="58436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067" b="0" baseline="0" smtClean="0">
                <a:solidFill>
                  <a:schemeClr val="bg1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BB57DFD9-683F-AF43-90E8-60EDB6B729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6000" y="2167935"/>
            <a:ext cx="3222216" cy="2148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216000" rIns="36000"/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18" name="Espace réservé du texte 22">
            <a:extLst>
              <a:ext uri="{FF2B5EF4-FFF2-40B4-BE49-F238E27FC236}">
                <a16:creationId xmlns:a16="http://schemas.microsoft.com/office/drawing/2014/main" id="{BBF48E3A-6B80-D84E-8868-13407E2FD6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82911" y="4528550"/>
            <a:ext cx="3222215" cy="58436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067" b="0" baseline="0" smtClean="0">
                <a:solidFill>
                  <a:schemeClr val="bg1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88D803FD-31E6-9C46-AE31-DFACBCF20B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49553" y="4524491"/>
            <a:ext cx="3222215" cy="584367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>
              <a:buFontTx/>
              <a:buNone/>
              <a:defRPr lang="fr-FR" sz="1067" b="0" baseline="0" smtClean="0">
                <a:solidFill>
                  <a:schemeClr val="bg1"/>
                </a:solidFill>
                <a:effectLst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Légende photo</a:t>
            </a:r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1796744E-1464-BD4A-AFAB-E2A3429EE6A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82909" y="2167935"/>
            <a:ext cx="3222216" cy="2148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216000" rIns="36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4EF5FEEC-A81F-434E-ABF5-18938384A1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949551" y="2167935"/>
            <a:ext cx="3222216" cy="2148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216000" rIns="3600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lang="fr-FR" sz="1800" b="0" i="1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fr-FR" dirty="0"/>
              <a:t>Cliquez sur l’icône ci-dessous pour insérer une image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EDE56632-A62B-2D49-8CC3-BE9D1F6882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3826" y="236517"/>
            <a:ext cx="6122361" cy="69856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TITRE 1</a:t>
            </a:r>
            <a:br>
              <a:rPr lang="fr-FR" dirty="0"/>
            </a:br>
            <a:r>
              <a:rPr lang="fr-FR" dirty="0"/>
              <a:t>SUR 2 LIGNES POSSIBLE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37B0E8-D46E-424F-8DD3-B0E2057AE0B5}"/>
              </a:ext>
            </a:extLst>
          </p:cNvPr>
          <p:cNvSpPr/>
          <p:nvPr userDrawn="1"/>
        </p:nvSpPr>
        <p:spPr>
          <a:xfrm>
            <a:off x="810684" y="1717"/>
            <a:ext cx="336000" cy="86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69416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B1EF-95AF-4F59-9547-0BE9C5AD303A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6">
            <a:extLst>
              <a:ext uri="{FF2B5EF4-FFF2-40B4-BE49-F238E27FC236}">
                <a16:creationId xmlns:a16="http://schemas.microsoft.com/office/drawing/2014/main" id="{E95EBE8E-DEA7-7D49-9D0D-1A2915F1E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96873" y="2231020"/>
            <a:ext cx="2395960" cy="2395960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EFB72E4E-65C7-404A-B5FF-9F37C6C1AC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685" y="1439997"/>
            <a:ext cx="5069103" cy="2395960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FontTx/>
              <a:buNone/>
              <a:defRPr lang="fr-FR" sz="1867" b="1" i="0" kern="1200" baseline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67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67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67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67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FontTx/>
              <a:buNone/>
            </a:pPr>
            <a:r>
              <a:rPr lang="fr-FR" dirty="0"/>
              <a:t>Remerciements, crédits photos, contacts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FDCEF96A-236F-0449-B7D1-6463D458E5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685" y="4547956"/>
            <a:ext cx="5069103" cy="302195"/>
          </a:xfrm>
          <a:prstGeom prst="rect">
            <a:avLst/>
          </a:prstGeom>
        </p:spPr>
        <p:txBody>
          <a:bodyPr lIns="0" tIns="0" rIns="0" bIns="0" numCol="1" spcCol="900000"/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FontTx/>
              <a:buNone/>
              <a:defRPr lang="fr-FR" sz="1867" b="0" i="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914377" indent="-304792">
              <a:buClr>
                <a:schemeClr val="accent4"/>
              </a:buClr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+mn-lt"/>
              </a:defRPr>
            </a:lvl2pPr>
            <a:lvl3pPr marL="1676358" indent="-457189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  <a:latin typeface="+mn-lt"/>
              </a:defRPr>
            </a:lvl3pPr>
            <a:lvl4pPr marL="2209745" indent="-380990">
              <a:buClr>
                <a:schemeClr val="tx2"/>
              </a:buClr>
              <a:buFont typeface="Wingdings" pitchFamily="2" charset="2"/>
              <a:buChar char="ü"/>
              <a:defRPr sz="1800">
                <a:solidFill>
                  <a:schemeClr val="bg2"/>
                </a:solidFill>
                <a:latin typeface="+mn-lt"/>
              </a:defRPr>
            </a:lvl4pPr>
            <a:lvl5pPr marL="2438339" indent="0">
              <a:buClr>
                <a:schemeClr val="tx2"/>
              </a:buClr>
              <a:buFontTx/>
              <a:buNone/>
              <a:defRPr lang="fr-FR" sz="1800" b="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Clr>
                <a:schemeClr val="tx2"/>
              </a:buClr>
              <a:buFontTx/>
              <a:buNone/>
            </a:pPr>
            <a:r>
              <a:rPr lang="fr-FR" dirty="0" err="1"/>
              <a:t>www.lienweb.fr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F4E342-38BE-4143-9228-A4DD42A3122E}"/>
              </a:ext>
            </a:extLst>
          </p:cNvPr>
          <p:cNvSpPr txBox="1"/>
          <p:nvPr userDrawn="1"/>
        </p:nvSpPr>
        <p:spPr>
          <a:xfrm>
            <a:off x="810685" y="5769549"/>
            <a:ext cx="513874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800" b="1" spc="0" baseline="0" noProof="0" dirty="0" err="1">
                <a:solidFill>
                  <a:schemeClr val="accent6"/>
                </a:solidFill>
              </a:rPr>
              <a:t>www.cnrs.fr</a:t>
            </a:r>
            <a:endParaRPr lang="fr-FR" sz="1800" b="1" spc="0" baseline="0" noProof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443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ations techn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ED15C4-D29C-BB4B-8D7B-EF6C8C8A8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1E3D-3F1E-48D7-B80C-22997EFF5AEC}" type="datetime1">
              <a:rPr lang="fr-FR" smtClean="0"/>
              <a:t>17/12/2024</a:t>
            </a:fld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661E6F-6415-0848-9C89-8F92F03A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08A57-6C93-3947-A147-448707A7B06D}"/>
              </a:ext>
            </a:extLst>
          </p:cNvPr>
          <p:cNvSpPr/>
          <p:nvPr userDrawn="1"/>
        </p:nvSpPr>
        <p:spPr bwMode="gray">
          <a:xfrm>
            <a:off x="11904133" y="5538000"/>
            <a:ext cx="287867" cy="13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5758F2-19F7-874A-8210-5E497A043340}"/>
              </a:ext>
            </a:extLst>
          </p:cNvPr>
          <p:cNvSpPr/>
          <p:nvPr userDrawn="1"/>
        </p:nvSpPr>
        <p:spPr bwMode="gray">
          <a:xfrm>
            <a:off x="10080443" y="6570000"/>
            <a:ext cx="211155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585263-4DCD-B141-9187-11265449EF56}"/>
              </a:ext>
            </a:extLst>
          </p:cNvPr>
          <p:cNvSpPr txBox="1"/>
          <p:nvPr userDrawn="1"/>
        </p:nvSpPr>
        <p:spPr>
          <a:xfrm>
            <a:off x="810684" y="865718"/>
            <a:ext cx="10361083" cy="5137149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r>
              <a:rPr lang="fr-FR" sz="1867" dirty="0"/>
              <a:t>Pour commencer à créer votre présentation, </a:t>
            </a:r>
          </a:p>
          <a:p>
            <a:pPr algn="ctr"/>
            <a:r>
              <a:rPr lang="fr-FR" sz="1867" dirty="0"/>
              <a:t>rendez vous dans le menu </a:t>
            </a:r>
          </a:p>
          <a:p>
            <a:pPr algn="ctr"/>
            <a:r>
              <a:rPr lang="fr-FR" sz="1867" dirty="0"/>
              <a:t>Affichage &gt; Masque &gt; Masque des diapositives</a:t>
            </a:r>
          </a:p>
          <a:p>
            <a:pPr algn="ctr"/>
            <a:endParaRPr lang="fr-FR" sz="1867" dirty="0"/>
          </a:p>
          <a:p>
            <a:pPr algn="ctr"/>
            <a:r>
              <a:rPr lang="fr-FR" sz="1867" dirty="0"/>
              <a:t>Allez sur le premier masque blanc, renseignez le </a:t>
            </a:r>
          </a:p>
          <a:p>
            <a:pPr algn="ctr"/>
            <a:r>
              <a:rPr lang="fr-FR" sz="1867" dirty="0"/>
              <a:t>TITRE DE VOTRE PRÉSENTATION </a:t>
            </a:r>
          </a:p>
          <a:p>
            <a:pPr algn="ctr"/>
            <a:r>
              <a:rPr lang="fr-FR" sz="1867" dirty="0"/>
              <a:t>en bas de page, puis fermez le mode masque.</a:t>
            </a:r>
          </a:p>
          <a:p>
            <a:pPr algn="ctr"/>
            <a:r>
              <a:rPr lang="fr-FR" sz="1867" dirty="0"/>
              <a:t>____</a:t>
            </a:r>
          </a:p>
          <a:p>
            <a:pPr algn="ctr"/>
            <a:endParaRPr lang="fr-FR" sz="1867" dirty="0"/>
          </a:p>
          <a:p>
            <a:pPr algn="ctr"/>
            <a:r>
              <a:rPr lang="fr-FR" sz="1867" dirty="0"/>
              <a:t>Si vous souhaitez ne rien inscrire dans une zone de texte réservé, </a:t>
            </a:r>
          </a:p>
          <a:p>
            <a:pPr algn="ctr"/>
            <a:r>
              <a:rPr lang="fr-FR" sz="1867" dirty="0"/>
              <a:t>tapez un espace pour faire disparaître le texte du masque.</a:t>
            </a:r>
          </a:p>
          <a:p>
            <a:pPr algn="ctr"/>
            <a:r>
              <a:rPr lang="fr-FR" sz="1867" dirty="0"/>
              <a:t>____</a:t>
            </a:r>
          </a:p>
          <a:p>
            <a:pPr algn="ctr"/>
            <a:endParaRPr lang="fr-FR" sz="1867" dirty="0"/>
          </a:p>
          <a:p>
            <a:pPr algn="ctr"/>
            <a:r>
              <a:rPr lang="fr-FR" sz="1867" dirty="0"/>
              <a:t>Les photos des diapositives « Titre de présentation photo » et « Intercalaire photo » </a:t>
            </a:r>
          </a:p>
          <a:p>
            <a:pPr algn="ctr"/>
            <a:r>
              <a:rPr lang="fr-FR" sz="1867" dirty="0"/>
              <a:t>peuvent être remplacées par les vôtres. </a:t>
            </a:r>
          </a:p>
          <a:p>
            <a:pPr algn="ctr"/>
            <a:r>
              <a:rPr lang="fr-FR" sz="1867" dirty="0"/>
              <a:t>Pour cela, utilisez le masque « Titre de présentation vierge » et « Intercalaire photo vierge », </a:t>
            </a:r>
          </a:p>
          <a:p>
            <a:pPr algn="ctr"/>
            <a:r>
              <a:rPr lang="fr-FR" sz="1867" dirty="0"/>
              <a:t>et insérez votre image dans l’emplacement gris en cliquant sur l’icône centrale.</a:t>
            </a:r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413061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075">
          <p15:clr>
            <a:srgbClr val="FBAE40"/>
          </p15:clr>
        </p15:guide>
        <p15:guide id="2" orient="horz" pos="409">
          <p15:clr>
            <a:srgbClr val="FBAE40"/>
          </p15:clr>
        </p15:guide>
        <p15:guide id="3" pos="5604">
          <p15:clr>
            <a:srgbClr val="FBAE40"/>
          </p15:clr>
        </p15:guide>
        <p15:guide id="4" pos="5278">
          <p15:clr>
            <a:srgbClr val="FBAE40"/>
          </p15:clr>
        </p15:guide>
        <p15:guide id="5" pos="4910">
          <p15:clr>
            <a:srgbClr val="FBAE40"/>
          </p15:clr>
        </p15:guide>
        <p15:guide id="6" orient="horz" pos="3080">
          <p15:clr>
            <a:srgbClr val="FBAE40"/>
          </p15:clr>
        </p15:guide>
        <p15:guide id="7" pos="383">
          <p15:clr>
            <a:srgbClr val="FBAE40"/>
          </p15:clr>
        </p15:guide>
        <p15:guide id="8" orient="horz" pos="677">
          <p15:clr>
            <a:srgbClr val="FBAE40"/>
          </p15:clr>
        </p15:guide>
        <p15:guide id="9" orient="horz" pos="28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1844780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22FE178-A241-7B1D-DCC0-C29EA0ECB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092" y="-4468"/>
            <a:ext cx="6084907" cy="6386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718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5616575" cy="92333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057824"/>
            <a:ext cx="5616575" cy="214482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1780"/>
              </a:lnSpc>
              <a:spcBef>
                <a:spcPts val="0"/>
              </a:spcBef>
              <a:buNone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FCD51C-FC81-F340-8245-EEE1BBB1F729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65CA1DBB-A8B1-5E5C-B650-A8BDB4975F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5616575" cy="692497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2260009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49630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849107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901CE5-4B7E-FB21-F9F6-539DE5DD7034}"/>
              </a:ext>
            </a:extLst>
          </p:cNvPr>
          <p:cNvSpPr/>
          <p:nvPr userDrawn="1"/>
        </p:nvSpPr>
        <p:spPr>
          <a:xfrm>
            <a:off x="8975725" y="0"/>
            <a:ext cx="3216275" cy="6870716"/>
          </a:xfrm>
          <a:prstGeom prst="rect">
            <a:avLst/>
          </a:prstGeom>
          <a:solidFill>
            <a:srgbClr val="FFEB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3" name="Espace réservé du texte 22">
            <a:extLst>
              <a:ext uri="{FF2B5EF4-FFF2-40B4-BE49-F238E27FC236}">
                <a16:creationId xmlns:a16="http://schemas.microsoft.com/office/drawing/2014/main" id="{CD23C1B5-12BA-77A4-2894-839BA495D5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6542" y="1348114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4" name="Espace réservé du texte 4">
            <a:extLst>
              <a:ext uri="{FF2B5EF4-FFF2-40B4-BE49-F238E27FC236}">
                <a16:creationId xmlns:a16="http://schemas.microsoft.com/office/drawing/2014/main" id="{56EE022F-7B46-D28C-F0E2-E20586B03A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86543" y="2093149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5" name="Espace réservé du texte 22">
            <a:extLst>
              <a:ext uri="{FF2B5EF4-FFF2-40B4-BE49-F238E27FC236}">
                <a16:creationId xmlns:a16="http://schemas.microsoft.com/office/drawing/2014/main" id="{B6F22FC3-82C5-7721-8B13-FB51E9F31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86542" y="310174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6" name="Espace réservé du texte 4">
            <a:extLst>
              <a:ext uri="{FF2B5EF4-FFF2-40B4-BE49-F238E27FC236}">
                <a16:creationId xmlns:a16="http://schemas.microsoft.com/office/drawing/2014/main" id="{F6C38953-8660-7EF7-C0F4-A2EAFA3B3C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86543" y="384677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67" name="Espace réservé du texte 22">
            <a:extLst>
              <a:ext uri="{FF2B5EF4-FFF2-40B4-BE49-F238E27FC236}">
                <a16:creationId xmlns:a16="http://schemas.microsoft.com/office/drawing/2014/main" id="{41D1E597-9B97-352C-7631-F4241F6EA8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6542" y="48551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60"/>
              </a:lnSpc>
              <a:spcBef>
                <a:spcPts val="0"/>
              </a:spcBef>
              <a:buNone/>
              <a:defRPr sz="4000" b="0" i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68" name="Espace réservé du texte 4">
            <a:extLst>
              <a:ext uri="{FF2B5EF4-FFF2-40B4-BE49-F238E27FC236}">
                <a16:creationId xmlns:a16="http://schemas.microsoft.com/office/drawing/2014/main" id="{6C0CDED2-172D-9BFA-768D-951A323681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86543" y="5600218"/>
            <a:ext cx="2026032" cy="6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accent1"/>
                </a:solidFill>
                <a:latin typeface="Satoshi Medium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2A3BBBA-BE0C-4144-EE3E-6508402B9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479978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3818014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2">
            <a:extLst>
              <a:ext uri="{FF2B5EF4-FFF2-40B4-BE49-F238E27FC236}">
                <a16:creationId xmlns:a16="http://schemas.microsoft.com/office/drawing/2014/main" id="{85F28F63-4410-51B3-C874-613F837CDD3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5724" y="0"/>
            <a:ext cx="321627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9938B6-C03C-6102-AB56-55B2C5844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76250"/>
            <a:ext cx="8496300" cy="1080490"/>
          </a:xfrm>
          <a:prstGeom prst="rect">
            <a:avLst/>
          </a:prstGeom>
        </p:spPr>
        <p:txBody>
          <a:bodyPr lIns="0" tIns="0" rIns="360000" bIns="0"/>
          <a:lstStyle>
            <a:lvl1pPr marL="0" indent="0">
              <a:lnSpc>
                <a:spcPts val="3580"/>
              </a:lnSpc>
              <a:spcBef>
                <a:spcPts val="0"/>
              </a:spcBef>
              <a:buNone/>
              <a:defRPr sz="3400" b="1" i="0">
                <a:solidFill>
                  <a:schemeClr val="accent1"/>
                </a:solidFill>
                <a:latin typeface="IBM Plex Sans SemiBold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58633BF5-108A-77A3-84FF-E4F0D2FE1B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3717040"/>
            <a:ext cx="8496300" cy="906980"/>
          </a:xfrm>
          <a:prstGeom prst="rect">
            <a:avLst/>
          </a:prstGeom>
        </p:spPr>
        <p:txBody>
          <a:bodyPr lIns="0" tIns="0" rIns="360000" bIns="0">
            <a:spAutoFit/>
          </a:bodyPr>
          <a:lstStyle>
            <a:lvl1pPr marL="285750" indent="-285750">
              <a:lnSpc>
                <a:spcPts val="178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000000"/>
                </a:solidFill>
                <a:latin typeface="Satoshi" pitchFamily="2" charset="77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marL="285750" marR="0" lvl="0" indent="-285750" algn="l" defTabSz="914400" rtl="0" eaLnBrk="1" fontAlgn="auto" latinLnBrk="0" hangingPunct="1">
              <a:lnSpc>
                <a:spcPts val="17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ici pour ajouter du texte courant</a:t>
            </a:r>
          </a:p>
          <a:p>
            <a:pPr lvl="0"/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2E0B094D-9DCF-97E2-56AE-F005BF30B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rgbClr val="11284B"/>
                </a:solidFill>
                <a:latin typeface="Satoshi" pitchFamily="2" charset="77"/>
              </a:defRPr>
            </a:lvl1pPr>
          </a:lstStyle>
          <a:p>
            <a:fld id="{2C0A5345-16E1-8A41-8897-3EFCC67CC93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5CD81F-8F63-A783-1CD5-DECD422D7F84}"/>
              </a:ext>
            </a:extLst>
          </p:cNvPr>
          <p:cNvSpPr txBox="1"/>
          <p:nvPr userDrawn="1"/>
        </p:nvSpPr>
        <p:spPr>
          <a:xfrm>
            <a:off x="11402568" y="6501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1932475-7A8A-6E7B-34D2-C187452DBDD4}"/>
              </a:ext>
            </a:extLst>
          </p:cNvPr>
          <p:cNvSpPr txBox="1">
            <a:spLocks/>
          </p:cNvSpPr>
          <p:nvPr userDrawn="1"/>
        </p:nvSpPr>
        <p:spPr>
          <a:xfrm>
            <a:off x="9193212" y="2339069"/>
            <a:ext cx="5616575" cy="8599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ts val="176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baseline="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004A83C6-DC1E-F624-88B8-9073501B346E}"/>
              </a:ext>
            </a:extLst>
          </p:cNvPr>
          <p:cNvSpPr txBox="1">
            <a:spLocks/>
          </p:cNvSpPr>
          <p:nvPr userDrawn="1"/>
        </p:nvSpPr>
        <p:spPr>
          <a:xfrm>
            <a:off x="9838942" y="5007583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62" name="Espace réservé du texte 10">
            <a:extLst>
              <a:ext uri="{FF2B5EF4-FFF2-40B4-BE49-F238E27FC236}">
                <a16:creationId xmlns:a16="http://schemas.microsoft.com/office/drawing/2014/main" id="{ADE28056-A7DE-9F78-B761-FABCA8CD58EB}"/>
              </a:ext>
            </a:extLst>
          </p:cNvPr>
          <p:cNvSpPr txBox="1">
            <a:spLocks/>
          </p:cNvSpPr>
          <p:nvPr userDrawn="1"/>
        </p:nvSpPr>
        <p:spPr>
          <a:xfrm>
            <a:off x="9648515" y="4875601"/>
            <a:ext cx="1306138" cy="57479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506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11284B"/>
                </a:solidFill>
                <a:latin typeface="Satoshi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F2418C-1DFC-48A6-A831-8BCFB6B37F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0517" y="1746296"/>
            <a:ext cx="8496300" cy="692497"/>
          </a:xfrm>
          <a:prstGeom prst="rect">
            <a:avLst/>
          </a:prstGeom>
        </p:spPr>
        <p:txBody>
          <a:bodyPr wrap="square" lIns="0" tIns="0" rIns="360000" bIns="0">
            <a:spAutoFit/>
          </a:bodyPr>
          <a:lstStyle>
            <a:lvl1pPr marL="0" indent="0">
              <a:lnSpc>
                <a:spcPts val="2680"/>
              </a:lnSpc>
              <a:spcBef>
                <a:spcPts val="0"/>
              </a:spcBef>
              <a:buNone/>
              <a:defRPr sz="2300" b="0" i="0">
                <a:solidFill>
                  <a:schemeClr val="accent2"/>
                </a:solidFill>
                <a:latin typeface="IBM Plex Sans Medium" panose="020B0503050203000203" pitchFamily="34" charset="0"/>
              </a:defRPr>
            </a:lvl1pPr>
            <a:lvl2pPr marL="4572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2pPr>
            <a:lvl3pPr marL="9144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3pPr>
            <a:lvl4pPr marL="13716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4pPr>
            <a:lvl5pPr marL="1828800" indent="0">
              <a:lnSpc>
                <a:spcPts val="3580"/>
              </a:lnSpc>
              <a:buNone/>
              <a:defRPr sz="3400" b="1" i="0">
                <a:solidFill>
                  <a:srgbClr val="11284B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fr-FR" dirty="0"/>
              <a:t>Cliquez ici pour</a:t>
            </a:r>
            <a:br>
              <a:rPr lang="fr-FR" dirty="0"/>
            </a:br>
            <a:r>
              <a:rPr lang="fr-FR" dirty="0"/>
              <a:t>ajouter un sous-titre</a:t>
            </a:r>
          </a:p>
        </p:txBody>
      </p:sp>
    </p:spTree>
    <p:extLst>
      <p:ext uri="{BB962C8B-B14F-4D97-AF65-F5344CB8AC3E}">
        <p14:creationId xmlns:p14="http://schemas.microsoft.com/office/powerpoint/2010/main" val="1004091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D0B296EA-8DD1-32CE-EE02-78080F626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chemeClr val="accent1"/>
                </a:solidFill>
                <a:latin typeface="Satoshi" pitchFamily="2" charset="77"/>
              </a:defRPr>
            </a:lvl1pPr>
          </a:lstStyle>
          <a:p>
            <a:fld id="{623E7371-B7E4-094F-A15F-B89C8A21C3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30">
            <a:extLst>
              <a:ext uri="{FF2B5EF4-FFF2-40B4-BE49-F238E27FC236}">
                <a16:creationId xmlns:a16="http://schemas.microsoft.com/office/drawing/2014/main" id="{537B374D-8024-A321-1017-50F4BEDD91F2}"/>
              </a:ext>
            </a:extLst>
          </p:cNvPr>
          <p:cNvSpPr txBox="1">
            <a:spLocks/>
          </p:cNvSpPr>
          <p:nvPr userDrawn="1"/>
        </p:nvSpPr>
        <p:spPr>
          <a:xfrm>
            <a:off x="684000" y="6546805"/>
            <a:ext cx="1944270" cy="831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" b="0" i="0" kern="1200">
                <a:solidFill>
                  <a:srgbClr val="11284B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solidFill>
                  <a:schemeClr val="accent1"/>
                </a:solidFill>
              </a:rPr>
              <a:t>Tous droits réservés     </a:t>
            </a:r>
            <a:fld id="{B32A65D9-2950-BB46-B37C-0925E6F3B075}" type="datetime1">
              <a:rPr lang="fr-FR" smtClean="0">
                <a:solidFill>
                  <a:schemeClr val="accent1"/>
                </a:solidFill>
              </a:rPr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17/12/2024</a:t>
            </a:fld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B58ECF5F-128A-9FC3-058D-5634554C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9610" t="25925" r="17900" b="34347"/>
          <a:stretch/>
        </p:blipFill>
        <p:spPr>
          <a:xfrm>
            <a:off x="179055" y="6347534"/>
            <a:ext cx="372175" cy="3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7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4" r:id="rId2"/>
    <p:sldLayoutId id="2147483693" r:id="rId3"/>
    <p:sldLayoutId id="2147483653" r:id="rId4"/>
    <p:sldLayoutId id="2147483670" r:id="rId5"/>
    <p:sldLayoutId id="2147483663" r:id="rId6"/>
    <p:sldLayoutId id="2147483665" r:id="rId7"/>
    <p:sldLayoutId id="2147483654" r:id="rId8"/>
    <p:sldLayoutId id="2147483661" r:id="rId9"/>
    <p:sldLayoutId id="2147483676" r:id="rId10"/>
    <p:sldLayoutId id="2147483659" r:id="rId11"/>
    <p:sldLayoutId id="2147483662" r:id="rId12"/>
    <p:sldLayoutId id="2147483666" r:id="rId13"/>
    <p:sldLayoutId id="2147483667" r:id="rId14"/>
    <p:sldLayoutId id="2147483694" r:id="rId15"/>
    <p:sldLayoutId id="214748374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D0B296EA-8DD1-32CE-EE02-78080F626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4690" y="6398133"/>
            <a:ext cx="947310" cy="3985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 i="0">
                <a:solidFill>
                  <a:schemeClr val="accent1"/>
                </a:solidFill>
                <a:latin typeface="Satoshi" pitchFamily="2" charset="77"/>
              </a:defRPr>
            </a:lvl1pPr>
          </a:lstStyle>
          <a:p>
            <a:fld id="{623E7371-B7E4-094F-A15F-B89C8A21C3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30">
            <a:extLst>
              <a:ext uri="{FF2B5EF4-FFF2-40B4-BE49-F238E27FC236}">
                <a16:creationId xmlns:a16="http://schemas.microsoft.com/office/drawing/2014/main" id="{537B374D-8024-A321-1017-50F4BEDD91F2}"/>
              </a:ext>
            </a:extLst>
          </p:cNvPr>
          <p:cNvSpPr txBox="1">
            <a:spLocks/>
          </p:cNvSpPr>
          <p:nvPr userDrawn="1"/>
        </p:nvSpPr>
        <p:spPr>
          <a:xfrm>
            <a:off x="684000" y="6546805"/>
            <a:ext cx="1944270" cy="831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50" b="0" i="0" kern="1200">
                <a:solidFill>
                  <a:srgbClr val="11284B"/>
                </a:solidFill>
                <a:latin typeface="Satoshi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i="0" kern="1200">
                <a:solidFill>
                  <a:schemeClr val="tx1"/>
                </a:solidFill>
                <a:latin typeface="Satosh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>
                <a:solidFill>
                  <a:schemeClr val="accent1"/>
                </a:solidFill>
              </a:rPr>
              <a:t>Tous droits réservés     </a:t>
            </a:r>
            <a:fld id="{B32A65D9-2950-BB46-B37C-0925E6F3B075}" type="datetime1">
              <a:rPr lang="fr-FR" smtClean="0">
                <a:solidFill>
                  <a:schemeClr val="accent1"/>
                </a:solidFill>
              </a:rPr>
              <a: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17/12/2024</a:t>
            </a:fld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B58ECF5F-128A-9FC3-058D-5634554C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9610" t="25925" r="17900" b="34347"/>
          <a:stretch/>
        </p:blipFill>
        <p:spPr>
          <a:xfrm>
            <a:off x="179055" y="6347534"/>
            <a:ext cx="372175" cy="39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9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33094F-C109-E64C-AA89-4F79B81A0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0375" y="6345767"/>
            <a:ext cx="780511" cy="20306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indent="0" algn="r">
              <a:buClr>
                <a:schemeClr val="tx2"/>
              </a:buClr>
              <a:buFontTx/>
              <a:buNone/>
              <a:defRPr sz="933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AE803616-A016-4357-BEEA-F170DFBF2BB8}" type="datetime1">
              <a:rPr lang="fr-FR" smtClean="0"/>
              <a:t>17/12/2024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72AC99-4BEA-DC45-A5DD-88201DBCC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9133" y="6345767"/>
            <a:ext cx="599017" cy="20306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33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P </a:t>
            </a:r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BFA4F1-504E-D244-A251-327BE54F0246}"/>
              </a:ext>
            </a:extLst>
          </p:cNvPr>
          <p:cNvSpPr txBox="1"/>
          <p:nvPr userDrawn="1"/>
        </p:nvSpPr>
        <p:spPr>
          <a:xfrm>
            <a:off x="3901299" y="6345767"/>
            <a:ext cx="6489076" cy="20306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33" b="1" i="0" kern="1200" dirty="0">
              <a:solidFill>
                <a:schemeClr val="accent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4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</p:sldLayoutIdLst>
  <p:hf hdr="0" ft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i="0" kern="1200" baseline="0">
          <a:solidFill>
            <a:schemeClr val="tx1"/>
          </a:solidFill>
          <a:latin typeface="Arial Black" panose="020B0604020202020204" pitchFamily="34" charset="0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Clr>
          <a:schemeClr val="tx2"/>
        </a:buClr>
        <a:buFont typeface="Arial" panose="020B0604020202020204" pitchFamily="34" charset="0"/>
        <a:buChar char="•"/>
        <a:defRPr sz="3733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tx2"/>
        </a:buClr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676358" indent="-457189" algn="l" defTabSz="1219170" rtl="0" eaLnBrk="1" latinLnBrk="0" hangingPunct="1">
        <a:lnSpc>
          <a:spcPct val="90000"/>
        </a:lnSpc>
        <a:spcBef>
          <a:spcPts val="667"/>
        </a:spcBef>
        <a:buClr>
          <a:schemeClr val="tx2"/>
        </a:buClr>
        <a:buFont typeface="Arial" panose="020B0604020202020204" pitchFamily="34" charset="0"/>
        <a:buChar char="•"/>
        <a:defRPr sz="2667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828754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438339" indent="0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5624">
          <p15:clr>
            <a:srgbClr val="F26B43"/>
          </p15:clr>
        </p15:guide>
        <p15:guide id="3" orient="horz" pos="3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apg.spv@dr12.cnrs.fr" TargetMode="External"/><Relationship Id="rId2" Type="http://schemas.openxmlformats.org/officeDocument/2006/relationships/hyperlink" Target="mailto:spv@dr12.cnrs.fr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mardisdeladeleg@dr12.cnrs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050DEC2F-AF3A-7253-9C76-666786C600A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63352" y="3717032"/>
            <a:ext cx="6768752" cy="859998"/>
          </a:xfrm>
        </p:spPr>
        <p:txBody>
          <a:bodyPr>
            <a:normAutofit/>
          </a:bodyPr>
          <a:lstStyle/>
          <a:p>
            <a:endParaRPr lang="fr-FR" sz="2000" dirty="0"/>
          </a:p>
          <a:p>
            <a:r>
              <a:rPr lang="fr-FR" sz="2000" dirty="0"/>
              <a:t>Présentation du Service Partenariat et Valorisation (SPV) Délégation Provence et Corse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A7557FF-166B-CEC3-BA6C-8B9F54EC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113224"/>
            <a:ext cx="6336704" cy="1296180"/>
          </a:xfrm>
        </p:spPr>
        <p:txBody>
          <a:bodyPr/>
          <a:lstStyle/>
          <a:p>
            <a:r>
              <a:rPr lang="fr-FR" sz="3600" dirty="0">
                <a:solidFill>
                  <a:srgbClr val="00284B"/>
                </a:solidFill>
              </a:rPr>
              <a:t>LABORATOIRE ISM2</a:t>
            </a:r>
          </a:p>
        </p:txBody>
      </p:sp>
    </p:spTree>
    <p:extLst>
      <p:ext uri="{BB962C8B-B14F-4D97-AF65-F5344CB8AC3E}">
        <p14:creationId xmlns:p14="http://schemas.microsoft.com/office/powerpoint/2010/main" val="411088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279810D-4DE8-401D-B3EC-3569274F04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11233150" cy="504478"/>
          </a:xfrm>
        </p:spPr>
        <p:txBody>
          <a:bodyPr/>
          <a:lstStyle/>
          <a:p>
            <a:r>
              <a:rPr lang="fr-FR" sz="3600" dirty="0"/>
              <a:t>Les activités couvertes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3B264F-5077-4898-ADA8-4583E84FE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0A5345-16E1-8A41-8897-3EFCC67CC93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F25E80AE-EBB5-499C-B404-215CC84633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92" y="1628800"/>
            <a:ext cx="11233150" cy="553998"/>
          </a:xfrm>
        </p:spPr>
        <p:txBody>
          <a:bodyPr/>
          <a:lstStyle/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800" b="0" dirty="0"/>
          </a:p>
          <a:p>
            <a:pPr marL="1257300" lvl="2">
              <a:lnSpc>
                <a:spcPct val="100000"/>
              </a:lnSpc>
              <a:spcBef>
                <a:spcPts val="0"/>
              </a:spcBef>
            </a:pPr>
            <a:endParaRPr lang="fr-FR" sz="1800" b="0" dirty="0"/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5C2EAE4E-6E1D-4BB5-84DD-0DD85037C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272129"/>
              </p:ext>
            </p:extLst>
          </p:nvPr>
        </p:nvGraphicFramePr>
        <p:xfrm>
          <a:off x="627012" y="579265"/>
          <a:ext cx="11267268" cy="6082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742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279810D-4DE8-401D-B3EC-3569274F04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11233150" cy="504478"/>
          </a:xfrm>
        </p:spPr>
        <p:txBody>
          <a:bodyPr/>
          <a:lstStyle/>
          <a:p>
            <a:endParaRPr lang="fr-FR" sz="3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3B264F-5077-4898-ADA8-4583E84FE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0A5345-16E1-8A41-8897-3EFCC67CC93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F25E80AE-EBB5-499C-B404-215CC84633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92" y="1628800"/>
            <a:ext cx="11233150" cy="553998"/>
          </a:xfrm>
        </p:spPr>
        <p:txBody>
          <a:bodyPr/>
          <a:lstStyle/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800" b="0" dirty="0"/>
          </a:p>
          <a:p>
            <a:pPr marL="1257300" lvl="2">
              <a:lnSpc>
                <a:spcPct val="100000"/>
              </a:lnSpc>
              <a:spcBef>
                <a:spcPts val="0"/>
              </a:spcBef>
            </a:pPr>
            <a:endParaRPr lang="fr-FR" sz="1800" b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DE6A3B1-110C-4089-B627-74E7F5AF1A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60" t="5377" r="33122" b="31450"/>
          <a:stretch/>
        </p:blipFill>
        <p:spPr>
          <a:xfrm>
            <a:off x="3225260" y="667274"/>
            <a:ext cx="5458471" cy="55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9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4F344C9-41F4-6C5F-3C25-15C82D492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A5345-16E1-8A41-8897-3EFCC67CC93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11284B"/>
                </a:solidFill>
                <a:effectLst/>
                <a:uLnTx/>
                <a:uFillTx/>
                <a:latin typeface="Satoshi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11284B"/>
              </a:solidFill>
              <a:effectLst/>
              <a:uLnTx/>
              <a:uFillTx/>
              <a:latin typeface="Satoshi" pitchFamily="2" charset="77"/>
              <a:ea typeface="+mn-ea"/>
              <a:cs typeface="+mn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F40091-BFDB-6740-CAAB-2A9289E9CC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4400" dirty="0"/>
              <a:t>03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A8C7DB-A86A-F767-401D-74C09FB0D9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51584" y="3076898"/>
            <a:ext cx="9289032" cy="1855508"/>
          </a:xfrm>
        </p:spPr>
        <p:txBody>
          <a:bodyPr/>
          <a:lstStyle/>
          <a:p>
            <a:r>
              <a:rPr lang="fr-FR" sz="4400" dirty="0"/>
              <a:t>Les bonnes pratiques et points de vigilance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0982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D874903-8BEA-7FBF-F1BF-3C7C132898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326" y="131417"/>
            <a:ext cx="11233150" cy="591234"/>
          </a:xfrm>
        </p:spPr>
        <p:txBody>
          <a:bodyPr/>
          <a:lstStyle/>
          <a:p>
            <a:r>
              <a:rPr lang="fr-FR" dirty="0"/>
              <a:t>OFFRE DE SERVICE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936FE6-D9B8-CF1E-148A-9698550B5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6326" y="1556792"/>
            <a:ext cx="7272808" cy="445315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09BA01-F35C-045B-41AF-7AD389883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A5345-16E1-8A41-8897-3EFCC67CC93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11284B"/>
                </a:solidFill>
                <a:effectLst/>
                <a:uLnTx/>
                <a:uFillTx/>
                <a:latin typeface="Satoshi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11284B"/>
              </a:solidFill>
              <a:effectLst/>
              <a:uLnTx/>
              <a:uFillTx/>
              <a:latin typeface="Satoshi" pitchFamily="2" charset="77"/>
              <a:ea typeface="+mn-ea"/>
              <a:cs typeface="+mn-cs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F224771-289C-4192-9FBE-5AC312C2F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857043"/>
              </p:ext>
            </p:extLst>
          </p:nvPr>
        </p:nvGraphicFramePr>
        <p:xfrm>
          <a:off x="506326" y="548680"/>
          <a:ext cx="11233150" cy="5849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54">
                  <a:extLst>
                    <a:ext uri="{9D8B030D-6E8A-4147-A177-3AD203B41FA5}">
                      <a16:colId xmlns:a16="http://schemas.microsoft.com/office/drawing/2014/main" val="1117924249"/>
                    </a:ext>
                  </a:extLst>
                </a:gridCol>
                <a:gridCol w="8523796">
                  <a:extLst>
                    <a:ext uri="{9D8B030D-6E8A-4147-A177-3AD203B41FA5}">
                      <a16:colId xmlns:a16="http://schemas.microsoft.com/office/drawing/2014/main" val="3986752427"/>
                    </a:ext>
                  </a:extLst>
                </a:gridCol>
              </a:tblGrid>
              <a:tr h="433350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Objet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Délais d’instruction nécessaires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457961"/>
                  </a:ext>
                </a:extLst>
              </a:tr>
              <a:tr h="5416103">
                <a:tc>
                  <a:txBody>
                    <a:bodyPr/>
                    <a:lstStyle/>
                    <a:p>
                      <a:pPr algn="l"/>
                      <a:r>
                        <a:rPr lang="fr-FR" sz="1800" b="1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Accompagner les chercheurs dans le montage des réponses aux appels à projet </a:t>
                      </a:r>
                    </a:p>
                    <a:p>
                      <a:endParaRPr lang="fr-FR" sz="1800" b="0" i="0" u="none" strike="noStrike" kern="1200" baseline="0" dirty="0">
                        <a:solidFill>
                          <a:srgbClr val="0028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1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Vigilance</a:t>
                      </a:r>
                      <a:r>
                        <a:rPr lang="fr-FR" sz="1800" b="0" i="1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 : engagement hors saisine préalable du FSD nécessaire pour les partenariats hors UE </a:t>
                      </a:r>
                      <a:endParaRPr lang="fr-FR" sz="1800" b="0" i="0" u="none" strike="noStrike" kern="1200" baseline="0" dirty="0">
                        <a:solidFill>
                          <a:srgbClr val="0028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fr-FR" sz="1800" b="1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Subvention internationale :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800" b="1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3 semaines avant la date limite de soumission </a:t>
                      </a:r>
                    </a:p>
                    <a:p>
                      <a:pPr marL="0" indent="0">
                        <a:buNone/>
                      </a:pPr>
                      <a:endParaRPr lang="fr-FR" sz="1800" b="0" i="0" u="none" strike="noStrike" kern="1200" baseline="0" dirty="0">
                        <a:solidFill>
                          <a:srgbClr val="0028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2. Subvention nationale:</a:t>
                      </a:r>
                    </a:p>
                    <a:p>
                      <a:endParaRPr lang="fr-FR" sz="1800" b="0" i="0" u="none" strike="noStrike" kern="1200" baseline="0" dirty="0">
                        <a:solidFill>
                          <a:srgbClr val="0028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projets collaboratifs avec au moins un partenaire industriel : 3 semaines avant la date limite de soumission ;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800" b="0" i="0" u="none" strike="noStrike" kern="1200" baseline="0" dirty="0">
                        <a:solidFill>
                          <a:srgbClr val="0028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projets collaboratifs avec CNRS DR 12 coordinateur et/ou Délégation pilote : 3 semaines avant la date limite de soumission ;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800" b="0" i="0" u="none" strike="noStrike" kern="1200" baseline="0" dirty="0">
                        <a:solidFill>
                          <a:srgbClr val="0028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="0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autres projets : 2 semaines avant la date limite de soumission.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397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94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D874903-8BEA-7FBF-F1BF-3C7C132898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326" y="131417"/>
            <a:ext cx="11233150" cy="591234"/>
          </a:xfrm>
        </p:spPr>
        <p:txBody>
          <a:bodyPr/>
          <a:lstStyle/>
          <a:p>
            <a:r>
              <a:rPr lang="fr-FR" dirty="0"/>
              <a:t>OFFRE DE SERVICE SPV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936FE6-D9B8-CF1E-148A-9698550B5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6326" y="1556792"/>
            <a:ext cx="7272808" cy="445315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09BA01-F35C-045B-41AF-7AD389883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A5345-16E1-8A41-8897-3EFCC67CC93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11284B"/>
                </a:solidFill>
                <a:effectLst/>
                <a:uLnTx/>
                <a:uFillTx/>
                <a:latin typeface="Satoshi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11284B"/>
              </a:solidFill>
              <a:effectLst/>
              <a:uLnTx/>
              <a:uFillTx/>
              <a:latin typeface="Satoshi" pitchFamily="2" charset="77"/>
              <a:ea typeface="+mn-ea"/>
              <a:cs typeface="+mn-cs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F224771-289C-4192-9FBE-5AC312C2F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44825"/>
              </p:ext>
            </p:extLst>
          </p:nvPr>
        </p:nvGraphicFramePr>
        <p:xfrm>
          <a:off x="506326" y="548681"/>
          <a:ext cx="11350314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138">
                  <a:extLst>
                    <a:ext uri="{9D8B030D-6E8A-4147-A177-3AD203B41FA5}">
                      <a16:colId xmlns:a16="http://schemas.microsoft.com/office/drawing/2014/main" val="1117924249"/>
                    </a:ext>
                  </a:extLst>
                </a:gridCol>
                <a:gridCol w="8957176">
                  <a:extLst>
                    <a:ext uri="{9D8B030D-6E8A-4147-A177-3AD203B41FA5}">
                      <a16:colId xmlns:a16="http://schemas.microsoft.com/office/drawing/2014/main" val="3986752427"/>
                    </a:ext>
                  </a:extLst>
                </a:gridCol>
              </a:tblGrid>
              <a:tr h="350648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Objet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Délai d’instruction nécessaires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457961"/>
                  </a:ext>
                </a:extLst>
              </a:tr>
              <a:tr h="2454533">
                <a:tc>
                  <a:txBody>
                    <a:bodyPr/>
                    <a:lstStyle/>
                    <a:p>
                      <a:pPr algn="l"/>
                      <a:r>
                        <a:rPr lang="fr-FR" sz="1800" b="1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Accompagner les partenariats de recherche </a:t>
                      </a:r>
                    </a:p>
                    <a:p>
                      <a:pPr algn="l"/>
                      <a:endParaRPr lang="fr-FR" sz="1800" b="0" i="1" u="none" strike="noStrike" kern="1200" baseline="0" dirty="0">
                        <a:solidFill>
                          <a:srgbClr val="0028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fr-FR" sz="1800" b="1" i="1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Vigilance </a:t>
                      </a:r>
                      <a:r>
                        <a:rPr lang="fr-FR" sz="1800" b="0" i="1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: engagement hors saisine préalable du FSD nécessaire pour les partenariats hors UE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fr-FR" sz="1800" b="1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NDA/MTA modèle CNRS </a:t>
                      </a:r>
                      <a:r>
                        <a:rPr lang="fr-FR" sz="1800" b="0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indent="0">
                        <a:buNone/>
                      </a:pPr>
                      <a:endParaRPr lang="fr-FR" sz="1800" b="0" i="0" u="none" strike="noStrike" kern="1200" baseline="0" dirty="0">
                        <a:solidFill>
                          <a:srgbClr val="0028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800" b="0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5 jours ouvrés pour la signature à compter de la réception du dossier complet. </a:t>
                      </a:r>
                    </a:p>
                    <a:p>
                      <a:pPr marL="0" indent="0">
                        <a:buNone/>
                      </a:pPr>
                      <a:endParaRPr lang="fr-FR" sz="1800" b="0" i="0" u="none" strike="noStrike" kern="1200" baseline="0" dirty="0">
                        <a:solidFill>
                          <a:srgbClr val="0028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2. Prestations de service modèle CNRS </a:t>
                      </a:r>
                      <a:r>
                        <a:rPr lang="fr-FR" sz="1800" b="0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endParaRPr lang="fr-FR" sz="1800" b="0" i="0" u="none" strike="noStrike" kern="1200" baseline="0" dirty="0">
                        <a:solidFill>
                          <a:srgbClr val="0028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5 jours ouvrés pour la validation par le SPV des éléments du cahier des charges (intégrant le coût financier) complété par l’unité en lien avec le commanditaire. </a:t>
                      </a:r>
                    </a:p>
                    <a:p>
                      <a:endParaRPr lang="fr-FR" sz="1800" b="0" i="0" u="none" strike="noStrike" kern="1200" baseline="0" dirty="0">
                        <a:solidFill>
                          <a:srgbClr val="0028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3. Contrat de collaboration modèle CNRS avec flux financier </a:t>
                      </a:r>
                      <a:r>
                        <a:rPr lang="fr-FR" sz="1800" b="0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endParaRPr lang="fr-FR" sz="1800" b="0" i="0" u="none" strike="noStrike" kern="1200" baseline="0" dirty="0">
                        <a:solidFill>
                          <a:srgbClr val="0028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0" i="0" u="none" strike="noStrike" kern="1200" baseline="0" dirty="0">
                          <a:solidFill>
                            <a:srgbClr val="00284B"/>
                          </a:solidFill>
                          <a:latin typeface="+mn-lt"/>
                          <a:ea typeface="+mn-ea"/>
                          <a:cs typeface="+mn-cs"/>
                        </a:rPr>
                        <a:t>10 jours ouvrés à compter de la validation par le SPV des annexes financière et scientifique, pour amorcer la négociation avec le partenaire.</a:t>
                      </a:r>
                    </a:p>
                    <a:p>
                      <a:endParaRPr lang="fr-FR" sz="1800" b="0" i="0" u="none" strike="noStrike" kern="1200" baseline="0" dirty="0">
                        <a:solidFill>
                          <a:srgbClr val="0028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0" i="0" u="none" strike="noStrike" kern="1200" baseline="0" dirty="0">
                        <a:solidFill>
                          <a:srgbClr val="0028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0" i="0" u="none" strike="noStrike" kern="1200" baseline="0" dirty="0">
                        <a:solidFill>
                          <a:srgbClr val="0028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0" i="0" u="none" strike="noStrike" kern="1200" baseline="0" dirty="0">
                        <a:solidFill>
                          <a:srgbClr val="0028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0" i="0" u="none" strike="noStrike" kern="1200" baseline="0" dirty="0">
                        <a:solidFill>
                          <a:srgbClr val="00284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634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525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0A00677-D723-4EC0-A305-EC96F41DF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Focus Fonctionnaire Sécurité Défense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0E001-53BA-4ABA-83F8-81710C694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0A5345-16E1-8A41-8897-3EFCC67CC932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686B408-9DAB-4C33-B78C-398AA457CE31}"/>
              </a:ext>
            </a:extLst>
          </p:cNvPr>
          <p:cNvSpPr txBox="1">
            <a:spLocks/>
          </p:cNvSpPr>
          <p:nvPr/>
        </p:nvSpPr>
        <p:spPr>
          <a:xfrm>
            <a:off x="1127472" y="1484784"/>
            <a:ext cx="9937055" cy="35178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1"/>
                </a:solidFill>
              </a:rPr>
              <a:t>Pour qui et quels projets?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accent1"/>
                </a:solidFill>
              </a:rPr>
              <a:t>Toute collaboration ou projet impliquant des partenaires hors UE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accent1"/>
                </a:solidFill>
              </a:rPr>
              <a:t>Tout projet réalisé hors UE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accent1"/>
                </a:solidFill>
              </a:rPr>
              <a:t>Tout CDD dans le cadre des projet PEPR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chemeClr val="accent1"/>
                </a:solidFill>
              </a:rPr>
              <a:t>Recrutements de chercheurs hors UE. </a:t>
            </a:r>
          </a:p>
          <a:p>
            <a:endParaRPr lang="fr-FR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1"/>
                </a:solidFill>
              </a:rPr>
              <a:t>Quand? </a:t>
            </a:r>
            <a:r>
              <a:rPr lang="fr-FR" sz="1400" dirty="0">
                <a:solidFill>
                  <a:schemeClr val="accent1"/>
                </a:solidFill>
              </a:rPr>
              <a:t>Dès l’intention de collaboration </a:t>
            </a:r>
          </a:p>
          <a:p>
            <a:endParaRPr lang="fr-FR" sz="14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1"/>
                </a:solidFill>
              </a:rPr>
              <a:t>Que devez-vous faire? </a:t>
            </a:r>
            <a:r>
              <a:rPr lang="fr-FR" sz="1400" dirty="0">
                <a:solidFill>
                  <a:schemeClr val="accent1"/>
                </a:solidFill>
              </a:rPr>
              <a:t>Contacter le SPV qui demandera l’avis du FSD par email pour obtenir son accord</a:t>
            </a:r>
          </a:p>
        </p:txBody>
      </p:sp>
      <p:pic>
        <p:nvPicPr>
          <p:cNvPr id="7" name="Graphique 6" descr="Police">
            <a:extLst>
              <a:ext uri="{FF2B5EF4-FFF2-40B4-BE49-F238E27FC236}">
                <a16:creationId xmlns:a16="http://schemas.microsoft.com/office/drawing/2014/main" id="{8A07AF4E-BBA1-4ACB-A902-3E0E126FA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98128" y="2380464"/>
            <a:ext cx="1148576" cy="114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50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A7557FF-166B-CEC3-BA6C-8B9F54EC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132856"/>
            <a:ext cx="6984727" cy="859998"/>
          </a:xfrm>
        </p:spPr>
        <p:txBody>
          <a:bodyPr/>
          <a:lstStyle/>
          <a:p>
            <a:r>
              <a:rPr lang="fr-FR" sz="3200" b="1" i="1" dirty="0">
                <a:solidFill>
                  <a:srgbClr val="00284B"/>
                </a:solidFill>
              </a:rPr>
              <a:t>Merci de votre attention !  </a:t>
            </a:r>
            <a:endParaRPr lang="fr-FR" sz="3200" b="1" i="1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2AF1CD90-0290-46A2-9364-77494F1AF8A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9336" y="3429000"/>
            <a:ext cx="6552728" cy="1292086"/>
          </a:xfrm>
        </p:spPr>
        <p:txBody>
          <a:bodyPr>
            <a:normAutofit fontScale="25000" lnSpcReduction="20000"/>
          </a:bodyPr>
          <a:lstStyle/>
          <a:p>
            <a:pPr lvl="1" algn="l"/>
            <a:r>
              <a:rPr lang="fr-FR" sz="64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Adresses génériques SPV : </a:t>
            </a:r>
            <a:br>
              <a:rPr lang="fr-FR" sz="64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</a:br>
            <a:endParaRPr lang="fr-FR" sz="64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lvl="1" algn="l"/>
            <a:r>
              <a:rPr lang="fr-FR" sz="6400" dirty="0">
                <a:solidFill>
                  <a:schemeClr val="accent1"/>
                </a:solidFill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spv@dr12.cnrs.fr</a:t>
            </a:r>
            <a:endParaRPr lang="fr-FR" sz="6400" dirty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pPr lvl="1" algn="l"/>
            <a:r>
              <a:rPr lang="fr-FR" sz="6400" dirty="0">
                <a:solidFill>
                  <a:schemeClr val="accent1"/>
                </a:solidFill>
                <a:ea typeface="Calibri" panose="020F0502020204030204" pitchFamily="34" charset="0"/>
              </a:rPr>
              <a:t>ANR : </a:t>
            </a:r>
            <a:r>
              <a:rPr lang="fr-FR" sz="6400" dirty="0">
                <a:solidFill>
                  <a:schemeClr val="accent1"/>
                </a:solidFill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aapg.spv@dr12.cnrs.fr</a:t>
            </a:r>
            <a:endParaRPr lang="fr-FR" sz="6400" dirty="0">
              <a:solidFill>
                <a:schemeClr val="accent1"/>
              </a:solidFill>
              <a:ea typeface="Calibri" panose="020F0502020204030204" pitchFamily="34" charset="0"/>
            </a:endParaRPr>
          </a:p>
          <a:p>
            <a:pPr lvl="1" algn="l"/>
            <a:r>
              <a:rPr lang="fr-FR" sz="6400" dirty="0">
                <a:solidFill>
                  <a:schemeClr val="accent1"/>
                </a:solidFill>
              </a:rPr>
              <a:t>Mardis de la Déleg’: </a:t>
            </a:r>
            <a:r>
              <a:rPr lang="fr-FR" sz="6400" u="sng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mardisdeladeleg@dr12.cnrs.fr</a:t>
            </a:r>
            <a:br>
              <a:rPr lang="fr-FR" sz="6400" u="sng" dirty="0">
                <a:solidFill>
                  <a:schemeClr val="accent1"/>
                </a:solidFill>
              </a:rPr>
            </a:br>
            <a:br>
              <a:rPr lang="fr-FR" sz="6400" u="sng" dirty="0">
                <a:solidFill>
                  <a:schemeClr val="accent1"/>
                </a:solidFill>
              </a:rPr>
            </a:br>
            <a:r>
              <a:rPr lang="fr-FR" sz="64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  <a:t>Adresses MER : </a:t>
            </a:r>
            <a:br>
              <a:rPr lang="fr-FR" sz="64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</a:rPr>
            </a:br>
            <a:endParaRPr lang="fr-FR" sz="6400" u="sng" dirty="0">
              <a:solidFill>
                <a:schemeClr val="accent1"/>
              </a:solidFill>
            </a:endParaRPr>
          </a:p>
          <a:p>
            <a:pPr lvl="1" algn="l"/>
            <a:r>
              <a:rPr lang="fr-FR" sz="6400" dirty="0">
                <a:solidFill>
                  <a:schemeClr val="accent1"/>
                </a:solidFill>
              </a:rPr>
              <a:t>Référent ISM2: </a:t>
            </a:r>
            <a:r>
              <a:rPr lang="fr-FR" sz="6400" u="sng" dirty="0">
                <a:solidFill>
                  <a:schemeClr val="accent1"/>
                </a:solidFill>
              </a:rPr>
              <a:t>victor.sokolovitch@mission-europe-recherche.fr</a:t>
            </a:r>
          </a:p>
          <a:p>
            <a:pPr lvl="1" algn="l"/>
            <a:r>
              <a:rPr lang="fr-FR" sz="6400" dirty="0">
                <a:solidFill>
                  <a:schemeClr val="accent1"/>
                </a:solidFill>
              </a:rPr>
              <a:t>Mail générique: </a:t>
            </a:r>
            <a:r>
              <a:rPr lang="fr-FR" sz="6400" u="sng" dirty="0">
                <a:solidFill>
                  <a:schemeClr val="accent1"/>
                </a:solidFill>
              </a:rPr>
              <a:t>contact@mission-europe-recherche.fr  </a:t>
            </a:r>
          </a:p>
          <a:p>
            <a:pPr lvl="1" algn="l"/>
            <a:r>
              <a:rPr lang="fr-FR" sz="6400" dirty="0">
                <a:solidFill>
                  <a:schemeClr val="accent1"/>
                </a:solidFill>
              </a:rPr>
              <a:t>Pôle Détection : </a:t>
            </a:r>
            <a:r>
              <a:rPr lang="fr-FR" sz="6400" u="sng" dirty="0">
                <a:solidFill>
                  <a:schemeClr val="accent1"/>
                </a:solidFill>
              </a:rPr>
              <a:t>detection@mission-europe-recherche.fr </a:t>
            </a:r>
          </a:p>
          <a:p>
            <a:pPr lvl="1" algn="l"/>
            <a:r>
              <a:rPr lang="fr-FR" sz="6400" dirty="0">
                <a:solidFill>
                  <a:schemeClr val="accent1"/>
                </a:solidFill>
              </a:rPr>
              <a:t>Pôle Ingénierie : </a:t>
            </a:r>
            <a:r>
              <a:rPr lang="fr-FR" sz="6400" u="sng" dirty="0">
                <a:solidFill>
                  <a:schemeClr val="accent1"/>
                </a:solidFill>
              </a:rPr>
              <a:t>ingenierie@mission-europe-recherche.fr </a:t>
            </a:r>
            <a:br>
              <a:rPr lang="fr-FR" sz="6400" u="sng" dirty="0">
                <a:solidFill>
                  <a:schemeClr val="accent1"/>
                </a:solidFill>
              </a:rPr>
            </a:br>
            <a:endParaRPr lang="fr-FR" sz="6400" u="sng" dirty="0">
              <a:solidFill>
                <a:schemeClr val="accent1"/>
              </a:solidFill>
            </a:endParaRPr>
          </a:p>
          <a:p>
            <a:pPr lvl="1" algn="l"/>
            <a:endParaRPr lang="fr-FR" sz="6400" u="sng" dirty="0">
              <a:solidFill>
                <a:schemeClr val="accent1"/>
              </a:solidFill>
            </a:endParaRPr>
          </a:p>
          <a:p>
            <a:pPr lvl="1" algn="l"/>
            <a:endParaRPr lang="fr-FR" dirty="0">
              <a:solidFill>
                <a:schemeClr val="accent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44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E14CAB7-3BE3-48D6-835C-7BB5D39321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3600" dirty="0"/>
              <a:t>Les missions du SPV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FB1B89-366E-4522-8C96-0C4EA4CF4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0A5345-16E1-8A41-8897-3EFCC67CC932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BEA3170-204B-4E9F-95CC-20CEA5C04611}"/>
              </a:ext>
            </a:extLst>
          </p:cNvPr>
          <p:cNvSpPr/>
          <p:nvPr/>
        </p:nvSpPr>
        <p:spPr>
          <a:xfrm>
            <a:off x="8184232" y="2057460"/>
            <a:ext cx="3684958" cy="1128245"/>
          </a:xfrm>
          <a:prstGeom prst="ellipse">
            <a:avLst/>
          </a:prstGeom>
          <a:scene3d>
            <a:camera prst="orthographicFront">
              <a:rot lat="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Je souhaite collaborer avec un industriel sur un projet R&amp;D ?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B29B12D-78C3-45F4-842E-621D5DC61A0E}"/>
              </a:ext>
            </a:extLst>
          </p:cNvPr>
          <p:cNvSpPr/>
          <p:nvPr/>
        </p:nvSpPr>
        <p:spPr>
          <a:xfrm>
            <a:off x="1651416" y="5035986"/>
            <a:ext cx="3348047" cy="1047314"/>
          </a:xfrm>
          <a:prstGeom prst="ellipse">
            <a:avLst/>
          </a:prstGeom>
          <a:scene3d>
            <a:camera prst="orthographicFront">
              <a:rot lat="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J’ai obtenu des résultats innovants. Que dois-je faire ? </a:t>
            </a:r>
          </a:p>
        </p:txBody>
      </p:sp>
      <p:sp>
        <p:nvSpPr>
          <p:cNvPr id="8" name="Bulle ronde 10">
            <a:extLst>
              <a:ext uri="{FF2B5EF4-FFF2-40B4-BE49-F238E27FC236}">
                <a16:creationId xmlns:a16="http://schemas.microsoft.com/office/drawing/2014/main" id="{C0448700-CEB7-492A-828C-721A27BCD8F8}"/>
              </a:ext>
            </a:extLst>
          </p:cNvPr>
          <p:cNvSpPr/>
          <p:nvPr/>
        </p:nvSpPr>
        <p:spPr>
          <a:xfrm>
            <a:off x="4748633" y="2405543"/>
            <a:ext cx="3114105" cy="2118209"/>
          </a:xfrm>
          <a:prstGeom prst="wedgeEllipseCallout">
            <a:avLst/>
          </a:prstGeom>
          <a:solidFill>
            <a:srgbClr val="5FBE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>
                <a:solidFill>
                  <a:schemeClr val="bg1"/>
                </a:solidFill>
              </a:rPr>
              <a:t>Qui est mon interlocuteur pour ces situations ?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F892C8E-EDD0-44DD-8729-EDB2E55CF8A7}"/>
              </a:ext>
            </a:extLst>
          </p:cNvPr>
          <p:cNvSpPr/>
          <p:nvPr/>
        </p:nvSpPr>
        <p:spPr>
          <a:xfrm>
            <a:off x="5516755" y="924572"/>
            <a:ext cx="3410204" cy="1080490"/>
          </a:xfrm>
          <a:prstGeom prst="ellipse">
            <a:avLst/>
          </a:prstGeom>
          <a:scene3d>
            <a:camera prst="orthographicFront">
              <a:rot lat="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Je cherche un financement pour mon projet de recherche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A7F9B29-CD35-4417-9E81-F0E96EA01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246" y="4969140"/>
            <a:ext cx="1121269" cy="1350652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009167E5-733E-4183-9A5B-80EE43D32AC0}"/>
              </a:ext>
            </a:extLst>
          </p:cNvPr>
          <p:cNvSpPr/>
          <p:nvPr/>
        </p:nvSpPr>
        <p:spPr>
          <a:xfrm>
            <a:off x="8023003" y="3464297"/>
            <a:ext cx="3562103" cy="1196025"/>
          </a:xfrm>
          <a:prstGeom prst="ellipse">
            <a:avLst/>
          </a:prstGeom>
          <a:scene3d>
            <a:camera prst="orthographicFront">
              <a:rot lat="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Je suis </a:t>
            </a:r>
            <a:r>
              <a:rPr lang="fr-FR" sz="1600">
                <a:solidFill>
                  <a:schemeClr val="bg1"/>
                </a:solidFill>
              </a:rPr>
              <a:t>contacté pour </a:t>
            </a:r>
            <a:r>
              <a:rPr lang="fr-FR" sz="1600" dirty="0">
                <a:solidFill>
                  <a:schemeClr val="bg1"/>
                </a:solidFill>
              </a:rPr>
              <a:t>réaliser une expertise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53C107F-CCD6-4F2D-A196-3F18C433D921}"/>
              </a:ext>
            </a:extLst>
          </p:cNvPr>
          <p:cNvSpPr/>
          <p:nvPr/>
        </p:nvSpPr>
        <p:spPr>
          <a:xfrm>
            <a:off x="2533896" y="951608"/>
            <a:ext cx="3356919" cy="948388"/>
          </a:xfrm>
          <a:prstGeom prst="ellipse">
            <a:avLst/>
          </a:prstGeom>
          <a:scene3d>
            <a:camera prst="orthographicFront">
              <a:rot lat="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Je veux répondre à un AAP européen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0900C59-D560-4A6A-A0E3-9FEBEA05511E}"/>
              </a:ext>
            </a:extLst>
          </p:cNvPr>
          <p:cNvSpPr/>
          <p:nvPr/>
        </p:nvSpPr>
        <p:spPr>
          <a:xfrm>
            <a:off x="479425" y="3655428"/>
            <a:ext cx="4108943" cy="1038701"/>
          </a:xfrm>
          <a:prstGeom prst="ellipse">
            <a:avLst/>
          </a:prstGeom>
          <a:scene3d>
            <a:camera prst="orthographicFront">
              <a:rot lat="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J’ai besoin d’un matériel biologique appartenant à un partenaire US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30FA716-EE89-4B97-A53B-EF45D51DD07A}"/>
              </a:ext>
            </a:extLst>
          </p:cNvPr>
          <p:cNvSpPr/>
          <p:nvPr/>
        </p:nvSpPr>
        <p:spPr>
          <a:xfrm>
            <a:off x="445472" y="2145321"/>
            <a:ext cx="3684958" cy="1128245"/>
          </a:xfrm>
          <a:prstGeom prst="ellipse">
            <a:avLst/>
          </a:prstGeom>
          <a:scene3d>
            <a:camera prst="orthographicFront">
              <a:rot lat="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J’ai une réunion pour échanger des informations confidentielles  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BA223FE-5256-4C23-B0E3-E16F36872560}"/>
              </a:ext>
            </a:extLst>
          </p:cNvPr>
          <p:cNvSpPr/>
          <p:nvPr/>
        </p:nvSpPr>
        <p:spPr>
          <a:xfrm>
            <a:off x="6816080" y="5035693"/>
            <a:ext cx="3348047" cy="1128245"/>
          </a:xfrm>
          <a:prstGeom prst="ellipse">
            <a:avLst/>
          </a:prstGeom>
          <a:scene3d>
            <a:camera prst="orthographicFront">
              <a:rot lat="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J’ai un projet de création d’entreprise innovante</a:t>
            </a:r>
          </a:p>
        </p:txBody>
      </p:sp>
    </p:spTree>
    <p:extLst>
      <p:ext uri="{BB962C8B-B14F-4D97-AF65-F5344CB8AC3E}">
        <p14:creationId xmlns:p14="http://schemas.microsoft.com/office/powerpoint/2010/main" val="180541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4F344C9-41F4-6C5F-3C25-15C82D492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A5345-16E1-8A41-8897-3EFCC67CC932}" type="slidenum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srgbClr val="11284B"/>
                </a:solidFill>
                <a:effectLst/>
                <a:uLnTx/>
                <a:uFillTx/>
                <a:latin typeface="Satoshi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11284B"/>
              </a:solidFill>
              <a:effectLst/>
              <a:uLnTx/>
              <a:uFillTx/>
              <a:latin typeface="Satoshi" pitchFamily="2" charset="77"/>
              <a:ea typeface="+mn-ea"/>
              <a:cs typeface="+mn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F40091-BFDB-6740-CAAB-2A9289E9CC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4400" dirty="0"/>
              <a:t>01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A8C7DB-A86A-F767-401D-74C09FB0D9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5600" y="2809022"/>
            <a:ext cx="9289032" cy="1239955"/>
          </a:xfrm>
        </p:spPr>
        <p:txBody>
          <a:bodyPr/>
          <a:lstStyle/>
          <a:p>
            <a:r>
              <a:rPr lang="fr-FR" sz="4400" dirty="0"/>
              <a:t>Présentation du service et ses axes d’activités</a:t>
            </a:r>
          </a:p>
        </p:txBody>
      </p:sp>
    </p:spTree>
    <p:extLst>
      <p:ext uri="{BB962C8B-B14F-4D97-AF65-F5344CB8AC3E}">
        <p14:creationId xmlns:p14="http://schemas.microsoft.com/office/powerpoint/2010/main" val="65934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4F344C9-41F4-6C5F-3C25-15C82D492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666" y="6458893"/>
            <a:ext cx="947310" cy="398541"/>
          </a:xfrm>
        </p:spPr>
        <p:txBody>
          <a:bodyPr/>
          <a:lstStyle/>
          <a:p>
            <a:fld id="{2C0A5345-16E1-8A41-8897-3EFCC67CC93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id="{4D539E86-C9AC-4C6B-B16B-BC5E8FFF2F52}"/>
              </a:ext>
            </a:extLst>
          </p:cNvPr>
          <p:cNvSpPr txBox="1">
            <a:spLocks/>
          </p:cNvSpPr>
          <p:nvPr/>
        </p:nvSpPr>
        <p:spPr>
          <a:xfrm>
            <a:off x="38718" y="2815652"/>
            <a:ext cx="3104954" cy="98556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600" b="1" dirty="0">
              <a:solidFill>
                <a:srgbClr val="00284B"/>
              </a:solidFill>
              <a:latin typeface="IBM Plex Sans SemiBold" panose="020B0503050203000203" pitchFamily="34" charset="0"/>
            </a:endParaRPr>
          </a:p>
          <a:p>
            <a:r>
              <a:rPr lang="fr-FR" sz="3600" b="1" dirty="0">
                <a:solidFill>
                  <a:srgbClr val="00284B"/>
                </a:solidFill>
                <a:latin typeface="IBM Plex Sans SemiBold" panose="020B0703050203000203" pitchFamily="34" charset="0"/>
              </a:rPr>
              <a:t>Service Partenariat et Valorisation </a:t>
            </a:r>
            <a:endParaRPr lang="fr-FR" sz="2000" dirty="0">
              <a:latin typeface="IBM Plex Sans SemiBold" panose="020B0703050203000203" pitchFamily="34" charset="0"/>
            </a:endParaRPr>
          </a:p>
          <a:p>
            <a:endParaRPr lang="fr-FR" sz="3400" b="1" dirty="0">
              <a:solidFill>
                <a:srgbClr val="00284B"/>
              </a:solidFill>
              <a:latin typeface="IBM Plex Sans SemiBold" panose="020B0503050203000203" pitchFamily="34" charset="0"/>
              <a:ea typeface="+mn-ea"/>
              <a:cs typeface="+mn-cs"/>
            </a:endParaRPr>
          </a:p>
          <a:p>
            <a:endParaRPr lang="fr-FR" sz="3400" b="1" dirty="0">
              <a:solidFill>
                <a:srgbClr val="00284B"/>
              </a:solidFill>
              <a:latin typeface="IBM Plex Sans SemiBold" panose="020B0503050203000203" pitchFamily="34" charset="0"/>
              <a:ea typeface="+mn-ea"/>
              <a:cs typeface="+mn-cs"/>
            </a:endParaRPr>
          </a:p>
        </p:txBody>
      </p:sp>
      <p:sp>
        <p:nvSpPr>
          <p:cNvPr id="140" name="Rectangle : coins arrondis 139">
            <a:extLst>
              <a:ext uri="{FF2B5EF4-FFF2-40B4-BE49-F238E27FC236}">
                <a16:creationId xmlns:a16="http://schemas.microsoft.com/office/drawing/2014/main" id="{073AAD5A-9471-4B42-9677-30375B69BD3C}"/>
              </a:ext>
            </a:extLst>
          </p:cNvPr>
          <p:cNvSpPr/>
          <p:nvPr/>
        </p:nvSpPr>
        <p:spPr>
          <a:xfrm>
            <a:off x="6542520" y="445137"/>
            <a:ext cx="2448272" cy="1039647"/>
          </a:xfrm>
          <a:prstGeom prst="roundRect">
            <a:avLst/>
          </a:prstGeom>
          <a:solidFill>
            <a:srgbClr val="EBF0F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srgbClr val="00284B"/>
                </a:solidFill>
                <a:latin typeface="IBM Plex Sans SemiBold" panose="020B070305020300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Responsable du service</a:t>
            </a:r>
            <a:br>
              <a:rPr lang="fr-FR" sz="10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100" b="1" dirty="0">
                <a:solidFill>
                  <a:srgbClr val="8296A5"/>
                </a:solidFill>
                <a:latin typeface="Satoshi" pitchFamily="50" charset="0"/>
                <a:ea typeface="Calibri" panose="020F0502020204030204" pitchFamily="34" charset="0"/>
                <a:cs typeface="Calibri" panose="020F0502020204030204" pitchFamily="34" charset="0"/>
              </a:rPr>
              <a:t>Louiza Sanchez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srgbClr val="00284B"/>
                </a:solidFill>
                <a:latin typeface="IBM Plex Sans SemiBold" panose="020B070305020300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Responsable adjoint</a:t>
            </a:r>
            <a:br>
              <a:rPr lang="fr-FR" sz="10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100" b="1" dirty="0">
                <a:solidFill>
                  <a:srgbClr val="8296A5"/>
                </a:solidFill>
                <a:latin typeface="Satoshi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Antoine Rougier</a:t>
            </a:r>
            <a:endParaRPr lang="fr-FR" sz="1100" dirty="0">
              <a:solidFill>
                <a:srgbClr val="8296A5"/>
              </a:solidFill>
              <a:latin typeface="Satoshi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" name="Rectangle : coins arrondis 143">
            <a:extLst>
              <a:ext uri="{FF2B5EF4-FFF2-40B4-BE49-F238E27FC236}">
                <a16:creationId xmlns:a16="http://schemas.microsoft.com/office/drawing/2014/main" id="{B06142F2-A847-4EEB-A30F-3411179F07AA}"/>
              </a:ext>
            </a:extLst>
          </p:cNvPr>
          <p:cNvSpPr/>
          <p:nvPr/>
        </p:nvSpPr>
        <p:spPr>
          <a:xfrm>
            <a:off x="3863752" y="1862526"/>
            <a:ext cx="3572136" cy="308872"/>
          </a:xfrm>
          <a:prstGeom prst="roundRect">
            <a:avLst/>
          </a:prstGeom>
          <a:solidFill>
            <a:srgbClr val="EBF0F5"/>
          </a:solidFill>
          <a:ln w="19050">
            <a:solidFill>
              <a:srgbClr val="002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1200" b="1" dirty="0">
                <a:solidFill>
                  <a:srgbClr val="00284B"/>
                </a:solidFill>
                <a:latin typeface="IBM Plex Sans SemiBold" panose="020B0703050203000203" pitchFamily="34" charset="0"/>
              </a:rPr>
              <a:t>Partenariats Publics et Industriels</a:t>
            </a:r>
            <a:endParaRPr lang="fr-FR" sz="1200" dirty="0">
              <a:solidFill>
                <a:srgbClr val="00284B"/>
              </a:solidFill>
              <a:latin typeface="IBM Plex Sans SemiBold" panose="020B0703050203000203" pitchFamily="34" charset="0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6267653-6708-4E4C-80B8-0CF4D468242C}"/>
              </a:ext>
            </a:extLst>
          </p:cNvPr>
          <p:cNvSpPr/>
          <p:nvPr/>
        </p:nvSpPr>
        <p:spPr>
          <a:xfrm rot="16200000">
            <a:off x="4995372" y="1104233"/>
            <a:ext cx="1207352" cy="344218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284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wrap="square" lIns="0" tIns="0" rIns="0" bIns="0" rtlCol="0" anchor="ctr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1100" b="1" dirty="0">
                <a:solidFill>
                  <a:srgbClr val="00284B"/>
                </a:solidFill>
                <a:latin typeface="Satoshi" pitchFamily="50" charset="0"/>
              </a:rPr>
              <a:t>Développement des relations industrielles</a:t>
            </a:r>
            <a:br>
              <a:rPr lang="fr-FR" sz="900" b="1" dirty="0">
                <a:solidFill>
                  <a:schemeClr val="accent1"/>
                </a:solidFill>
              </a:rPr>
            </a:br>
            <a:r>
              <a:rPr lang="fr-FR" sz="1000" b="1" dirty="0">
                <a:solidFill>
                  <a:srgbClr val="8296A5"/>
                </a:solidFill>
                <a:latin typeface="Satoshi" pitchFamily="50" charset="0"/>
                <a:cs typeface="Times New Roman" panose="02020603050405020304" pitchFamily="18" charset="0"/>
              </a:rPr>
              <a:t>Antoine Rougier</a:t>
            </a:r>
          </a:p>
          <a:p>
            <a:pPr algn="ctr">
              <a:lnSpc>
                <a:spcPct val="107000"/>
              </a:lnSpc>
            </a:pPr>
            <a:endParaRPr lang="fr-FR" sz="600" b="1" dirty="0">
              <a:solidFill>
                <a:srgbClr val="00284B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fr-FR" sz="1000" dirty="0">
                <a:solidFill>
                  <a:srgbClr val="00284B"/>
                </a:solidFill>
                <a:latin typeface="Satoshi Light" pitchFamily="50" charset="0"/>
                <a:cs typeface="Times New Roman" panose="02020603050405020304" pitchFamily="18" charset="0"/>
              </a:rPr>
              <a:t>Georges </a:t>
            </a:r>
            <a:r>
              <a:rPr lang="fr-FR" sz="1000" dirty="0" err="1">
                <a:solidFill>
                  <a:srgbClr val="00284B"/>
                </a:solidFill>
                <a:latin typeface="Satoshi Light" pitchFamily="50" charset="0"/>
                <a:cs typeface="Times New Roman" panose="02020603050405020304" pitchFamily="18" charset="0"/>
              </a:rPr>
              <a:t>Caillibotte</a:t>
            </a:r>
            <a:endParaRPr lang="fr-FR" sz="1000" dirty="0">
              <a:solidFill>
                <a:srgbClr val="00284B"/>
              </a:solidFill>
              <a:latin typeface="Satoshi Light" pitchFamily="50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fr-FR" sz="1000" dirty="0">
                <a:solidFill>
                  <a:srgbClr val="00284B"/>
                </a:solidFill>
                <a:latin typeface="Satoshi Light" pitchFamily="50" charset="0"/>
                <a:cs typeface="Times New Roman" panose="02020603050405020304" pitchFamily="18" charset="0"/>
              </a:rPr>
              <a:t>Ella de Gaulejac</a:t>
            </a:r>
          </a:p>
          <a:p>
            <a:pPr algn="ctr">
              <a:lnSpc>
                <a:spcPct val="107000"/>
              </a:lnSpc>
            </a:pPr>
            <a:r>
              <a:rPr lang="fr-FR" sz="1000" dirty="0">
                <a:solidFill>
                  <a:srgbClr val="00284B"/>
                </a:solidFill>
                <a:latin typeface="Satoshi Light" pitchFamily="50" charset="0"/>
                <a:cs typeface="Times New Roman" panose="02020603050405020304" pitchFamily="18" charset="0"/>
              </a:rPr>
              <a:t>Benoît Leduc</a:t>
            </a:r>
          </a:p>
          <a:p>
            <a:pPr algn="ctr">
              <a:lnSpc>
                <a:spcPct val="107000"/>
              </a:lnSpc>
            </a:pPr>
            <a:r>
              <a:rPr lang="fr-FR" sz="1000" dirty="0">
                <a:solidFill>
                  <a:srgbClr val="00284B"/>
                </a:solidFill>
                <a:latin typeface="Satoshi Light" pitchFamily="50" charset="0"/>
                <a:cs typeface="Times New Roman" panose="02020603050405020304" pitchFamily="18" charset="0"/>
              </a:rPr>
              <a:t>Laure Verrier 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6BE8EF0-B356-45E0-8626-048F8F37DD7E}"/>
              </a:ext>
            </a:extLst>
          </p:cNvPr>
          <p:cNvSpPr/>
          <p:nvPr/>
        </p:nvSpPr>
        <p:spPr>
          <a:xfrm>
            <a:off x="3858626" y="3504004"/>
            <a:ext cx="1742964" cy="1797204"/>
          </a:xfrm>
          <a:prstGeom prst="roundRect">
            <a:avLst>
              <a:gd name="adj" fmla="val 17167"/>
            </a:avLst>
          </a:prstGeom>
          <a:noFill/>
          <a:ln w="19050">
            <a:solidFill>
              <a:srgbClr val="00284B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000" dirty="0">
              <a:latin typeface="Satoshi Light" pitchFamily="50" charset="0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006DC56-5E1D-441B-92C3-681F829F0644}"/>
              </a:ext>
            </a:extLst>
          </p:cNvPr>
          <p:cNvSpPr/>
          <p:nvPr/>
        </p:nvSpPr>
        <p:spPr>
          <a:xfrm>
            <a:off x="3877953" y="5410226"/>
            <a:ext cx="3557935" cy="971102"/>
          </a:xfrm>
          <a:prstGeom prst="roundRect">
            <a:avLst/>
          </a:prstGeom>
          <a:noFill/>
          <a:ln w="19050">
            <a:solidFill>
              <a:srgbClr val="00284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fr-FR" sz="1100" b="1" dirty="0">
                <a:solidFill>
                  <a:srgbClr val="00284B"/>
                </a:solidFill>
                <a:latin typeface="Satoshi" pitchFamily="50" charset="0"/>
              </a:rPr>
              <a:t>Valorisation de la Recherche</a:t>
            </a:r>
          </a:p>
          <a:p>
            <a:pPr algn="ctr">
              <a:lnSpc>
                <a:spcPct val="107000"/>
              </a:lnSpc>
            </a:pPr>
            <a:endParaRPr lang="fr-FR" sz="1000" dirty="0">
              <a:solidFill>
                <a:srgbClr val="00284B"/>
              </a:solidFill>
              <a:latin typeface="Satoshi Light" pitchFamily="50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fr-FR" sz="1000" dirty="0">
                <a:solidFill>
                  <a:srgbClr val="00284B"/>
                </a:solidFill>
                <a:latin typeface="Satoshi Light" pitchFamily="50" charset="0"/>
                <a:cs typeface="Times New Roman" panose="02020603050405020304" pitchFamily="18" charset="0"/>
              </a:rPr>
              <a:t>Camille Ruel</a:t>
            </a:r>
          </a:p>
        </p:txBody>
      </p:sp>
      <p:sp>
        <p:nvSpPr>
          <p:cNvPr id="16" name="Titre 3">
            <a:extLst>
              <a:ext uri="{FF2B5EF4-FFF2-40B4-BE49-F238E27FC236}">
                <a16:creationId xmlns:a16="http://schemas.microsoft.com/office/drawing/2014/main" id="{DB8F30CA-7C6C-4F23-81B8-0628180E26D0}"/>
              </a:ext>
            </a:extLst>
          </p:cNvPr>
          <p:cNvSpPr txBox="1">
            <a:spLocks/>
          </p:cNvSpPr>
          <p:nvPr/>
        </p:nvSpPr>
        <p:spPr>
          <a:xfrm>
            <a:off x="23989" y="3671085"/>
            <a:ext cx="2684584" cy="98556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400" b="1" dirty="0">
              <a:solidFill>
                <a:srgbClr val="00284B"/>
              </a:solidFill>
              <a:latin typeface="IBM Plex Sans SemiBold" panose="020B0503050203000203" pitchFamily="34" charset="0"/>
              <a:ea typeface="+mn-ea"/>
              <a:cs typeface="+mn-cs"/>
            </a:endParaRPr>
          </a:p>
          <a:p>
            <a:r>
              <a:rPr lang="fr-FR" sz="3200" b="1" dirty="0">
                <a:solidFill>
                  <a:srgbClr val="00284B"/>
                </a:solidFill>
                <a:latin typeface="Satoshi Light" pitchFamily="50" charset="0"/>
                <a:ea typeface="+mn-ea"/>
                <a:cs typeface="+mn-cs"/>
              </a:rPr>
              <a:t>Délégation Provence et Corse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2CA438AA-55CE-4B71-9A5A-E9A043436505}"/>
              </a:ext>
            </a:extLst>
          </p:cNvPr>
          <p:cNvSpPr/>
          <p:nvPr/>
        </p:nvSpPr>
        <p:spPr>
          <a:xfrm>
            <a:off x="5692924" y="3515039"/>
            <a:ext cx="1742964" cy="1797204"/>
          </a:xfrm>
          <a:prstGeom prst="roundRect">
            <a:avLst/>
          </a:prstGeom>
          <a:noFill/>
          <a:ln w="19050">
            <a:solidFill>
              <a:srgbClr val="00284B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fr-FR" sz="1100" b="1" dirty="0">
                <a:solidFill>
                  <a:srgbClr val="00284B"/>
                </a:solidFill>
                <a:latin typeface="Satoshi" pitchFamily="50" charset="0"/>
              </a:rPr>
              <a:t>Partenariats</a:t>
            </a:r>
          </a:p>
          <a:p>
            <a:pPr lvl="0" algn="ctr">
              <a:lnSpc>
                <a:spcPct val="107000"/>
              </a:lnSpc>
            </a:pPr>
            <a:r>
              <a:rPr lang="fr-FR" sz="1100" b="1" dirty="0">
                <a:solidFill>
                  <a:srgbClr val="00284B"/>
                </a:solidFill>
                <a:latin typeface="Satoshi" pitchFamily="50" charset="0"/>
              </a:rPr>
              <a:t>industriels</a:t>
            </a:r>
          </a:p>
          <a:p>
            <a:pPr lvl="0" algn="ctr">
              <a:lnSpc>
                <a:spcPct val="107000"/>
              </a:lnSpc>
            </a:pPr>
            <a:r>
              <a:rPr lang="fr-FR" sz="1000" b="1" dirty="0">
                <a:solidFill>
                  <a:srgbClr val="8296A5"/>
                </a:solidFill>
                <a:latin typeface="Satoshi" pitchFamily="50" charset="0"/>
                <a:cs typeface="Times New Roman" panose="02020603050405020304" pitchFamily="18" charset="0"/>
              </a:rPr>
              <a:t>Antoine Rougier</a:t>
            </a:r>
          </a:p>
          <a:p>
            <a:pPr lvl="0">
              <a:lnSpc>
                <a:spcPct val="107000"/>
              </a:lnSpc>
            </a:pPr>
            <a:endParaRPr lang="fr-FR" sz="600" dirty="0">
              <a:solidFill>
                <a:srgbClr val="3978B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fr-FR" sz="1050" dirty="0">
                <a:solidFill>
                  <a:srgbClr val="00284B"/>
                </a:solidFill>
                <a:latin typeface="Satoshi Light" pitchFamily="50" charset="0"/>
                <a:cs typeface="Times New Roman" panose="02020603050405020304" pitchFamily="18" charset="0"/>
              </a:rPr>
              <a:t>Virginie Blanc</a:t>
            </a:r>
          </a:p>
          <a:p>
            <a:pPr algn="ctr">
              <a:lnSpc>
                <a:spcPct val="107000"/>
              </a:lnSpc>
            </a:pPr>
            <a:r>
              <a:rPr lang="fr-FR" sz="1050" dirty="0">
                <a:solidFill>
                  <a:srgbClr val="00284B"/>
                </a:solidFill>
                <a:latin typeface="Satoshi Light" pitchFamily="50" charset="0"/>
                <a:cs typeface="Times New Roman" panose="02020603050405020304" pitchFamily="18" charset="0"/>
              </a:rPr>
              <a:t>Menehould Chataignier</a:t>
            </a:r>
            <a:br>
              <a:rPr lang="fr-FR" sz="1050" dirty="0">
                <a:solidFill>
                  <a:srgbClr val="00284B"/>
                </a:solidFill>
                <a:latin typeface="Satoshi Light" pitchFamily="50" charset="0"/>
                <a:cs typeface="Times New Roman" panose="02020603050405020304" pitchFamily="18" charset="0"/>
              </a:rPr>
            </a:br>
            <a:r>
              <a:rPr lang="fr-FR" sz="1050" dirty="0">
                <a:solidFill>
                  <a:srgbClr val="00284B"/>
                </a:solidFill>
                <a:latin typeface="Satoshi Light" pitchFamily="50" charset="0"/>
                <a:cs typeface="Times New Roman" panose="02020603050405020304" pitchFamily="18" charset="0"/>
              </a:rPr>
              <a:t>Camille Ruel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16625D61-2C04-4E14-B927-13F86E8063FA}"/>
              </a:ext>
            </a:extLst>
          </p:cNvPr>
          <p:cNvSpPr/>
          <p:nvPr/>
        </p:nvSpPr>
        <p:spPr>
          <a:xfrm>
            <a:off x="7986871" y="2396031"/>
            <a:ext cx="1728192" cy="3981657"/>
          </a:xfrm>
          <a:prstGeom prst="roundRect">
            <a:avLst/>
          </a:prstGeom>
          <a:noFill/>
          <a:ln w="19050">
            <a:solidFill>
              <a:srgbClr val="002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1DCF8DC3-759D-4C3F-804F-796232FB9130}"/>
              </a:ext>
            </a:extLst>
          </p:cNvPr>
          <p:cNvSpPr/>
          <p:nvPr/>
        </p:nvSpPr>
        <p:spPr>
          <a:xfrm>
            <a:off x="9832295" y="2396031"/>
            <a:ext cx="1728192" cy="3981657"/>
          </a:xfrm>
          <a:prstGeom prst="roundRect">
            <a:avLst/>
          </a:prstGeom>
          <a:noFill/>
          <a:ln w="19050">
            <a:solidFill>
              <a:srgbClr val="002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428CAA42-5D29-4FE3-8AB7-35B20B4EBFE0}"/>
              </a:ext>
            </a:extLst>
          </p:cNvPr>
          <p:cNvSpPr/>
          <p:nvPr/>
        </p:nvSpPr>
        <p:spPr>
          <a:xfrm>
            <a:off x="7988351" y="1858548"/>
            <a:ext cx="3572136" cy="300785"/>
          </a:xfrm>
          <a:prstGeom prst="roundRect">
            <a:avLst/>
          </a:prstGeom>
          <a:solidFill>
            <a:srgbClr val="EBF0F5"/>
          </a:solidFill>
          <a:ln w="19050">
            <a:solidFill>
              <a:srgbClr val="002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284B"/>
                </a:solidFill>
                <a:latin typeface="IBM Plex Sans SemiBold" panose="020B0703050203000203" pitchFamily="34" charset="0"/>
              </a:rPr>
              <a:t>Programmes-Cadres Européens</a:t>
            </a:r>
            <a:endParaRPr lang="fr-FR" sz="1200" dirty="0">
              <a:solidFill>
                <a:srgbClr val="00284B"/>
              </a:solidFill>
              <a:latin typeface="IBM Plex Sans SemiBold" panose="020B0703050203000203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68C651E-F550-4B2B-9C8C-A376883151FF}"/>
              </a:ext>
            </a:extLst>
          </p:cNvPr>
          <p:cNvSpPr txBox="1"/>
          <p:nvPr/>
        </p:nvSpPr>
        <p:spPr>
          <a:xfrm>
            <a:off x="9953661" y="2447763"/>
            <a:ext cx="1485459" cy="626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1100" b="1" dirty="0">
                <a:solidFill>
                  <a:srgbClr val="00284B"/>
                </a:solidFill>
                <a:latin typeface="Satoshi" pitchFamily="50" charset="0"/>
              </a:rPr>
              <a:t>Cellule Suivi et Justification Projets Européens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E8D054B-1B19-47FA-87A0-82019D7C3AD0}"/>
              </a:ext>
            </a:extLst>
          </p:cNvPr>
          <p:cNvSpPr txBox="1"/>
          <p:nvPr/>
        </p:nvSpPr>
        <p:spPr>
          <a:xfrm>
            <a:off x="10089063" y="3212976"/>
            <a:ext cx="12870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1000" b="1" dirty="0">
                <a:solidFill>
                  <a:srgbClr val="8296A5"/>
                </a:solidFill>
                <a:latin typeface="Satoshi" pitchFamily="50" charset="0"/>
                <a:cs typeface="Times New Roman" panose="02020603050405020304" pitchFamily="18" charset="0"/>
              </a:rPr>
              <a:t>Fanny </a:t>
            </a:r>
            <a:r>
              <a:rPr lang="fr-FR" sz="1000" b="1" dirty="0" err="1">
                <a:solidFill>
                  <a:srgbClr val="8296A5"/>
                </a:solidFill>
                <a:latin typeface="Satoshi" pitchFamily="50" charset="0"/>
                <a:cs typeface="Times New Roman" panose="02020603050405020304" pitchFamily="18" charset="0"/>
              </a:rPr>
              <a:t>Dufréchou</a:t>
            </a:r>
            <a:endParaRPr lang="fr-FR" sz="1000" b="1" dirty="0">
              <a:solidFill>
                <a:srgbClr val="8296A5"/>
              </a:solidFill>
              <a:latin typeface="Satoshi" pitchFamily="50" charset="0"/>
              <a:cs typeface="Times New Roman" panose="02020603050405020304" pitchFamily="18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83E6E1C-D65A-4CC1-BECC-0EC2B789C7D8}"/>
              </a:ext>
            </a:extLst>
          </p:cNvPr>
          <p:cNvSpPr txBox="1"/>
          <p:nvPr/>
        </p:nvSpPr>
        <p:spPr>
          <a:xfrm>
            <a:off x="4005056" y="3543649"/>
            <a:ext cx="1485459" cy="622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fr-FR" sz="1100" b="1" dirty="0">
                <a:solidFill>
                  <a:srgbClr val="00284B"/>
                </a:solidFill>
                <a:latin typeface="Satoshi" pitchFamily="50" charset="0"/>
              </a:rPr>
              <a:t>Ingénierie de projets &amp; partenariats publics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2957112-5B28-490F-9CC9-9E8F527B32B4}"/>
              </a:ext>
            </a:extLst>
          </p:cNvPr>
          <p:cNvSpPr txBox="1"/>
          <p:nvPr/>
        </p:nvSpPr>
        <p:spPr>
          <a:xfrm>
            <a:off x="3897637" y="4270183"/>
            <a:ext cx="1653304" cy="77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fr-FR" sz="1050" dirty="0">
                <a:solidFill>
                  <a:srgbClr val="00284B"/>
                </a:solidFill>
                <a:latin typeface="Satoshi Light" pitchFamily="50" charset="0"/>
                <a:cs typeface="Times New Roman" panose="02020603050405020304" pitchFamily="18" charset="0"/>
              </a:rPr>
              <a:t>Thierry </a:t>
            </a:r>
            <a:r>
              <a:rPr lang="fr-FR" sz="1050" dirty="0" err="1">
                <a:solidFill>
                  <a:srgbClr val="00284B"/>
                </a:solidFill>
                <a:latin typeface="Satoshi Light" pitchFamily="50" charset="0"/>
                <a:cs typeface="Times New Roman" panose="02020603050405020304" pitchFamily="18" charset="0"/>
              </a:rPr>
              <a:t>Ambengat</a:t>
            </a:r>
            <a:endParaRPr lang="fr-FR" sz="1050" dirty="0">
              <a:solidFill>
                <a:srgbClr val="00284B"/>
              </a:solidFill>
              <a:latin typeface="Satoshi Light" pitchFamily="50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fr-FR" sz="1050" dirty="0">
                <a:solidFill>
                  <a:srgbClr val="00284B"/>
                </a:solidFill>
                <a:latin typeface="Satoshi Light" pitchFamily="50" charset="0"/>
                <a:cs typeface="Times New Roman" panose="02020603050405020304" pitchFamily="18" charset="0"/>
              </a:rPr>
              <a:t>Menehould </a:t>
            </a:r>
            <a:r>
              <a:rPr lang="fr-FR" sz="1050" dirty="0" err="1">
                <a:solidFill>
                  <a:srgbClr val="00284B"/>
                </a:solidFill>
                <a:latin typeface="Satoshi Light" pitchFamily="50" charset="0"/>
                <a:cs typeface="Times New Roman" panose="02020603050405020304" pitchFamily="18" charset="0"/>
              </a:rPr>
              <a:t>Chataignier</a:t>
            </a:r>
            <a:br>
              <a:rPr lang="fr-FR" sz="1050" dirty="0">
                <a:solidFill>
                  <a:srgbClr val="00284B"/>
                </a:solidFill>
                <a:latin typeface="Satoshi Light" pitchFamily="50" charset="0"/>
                <a:cs typeface="Times New Roman" panose="02020603050405020304" pitchFamily="18" charset="0"/>
              </a:rPr>
            </a:br>
            <a:r>
              <a:rPr lang="fr-FR" sz="1050" dirty="0">
                <a:solidFill>
                  <a:srgbClr val="00284B"/>
                </a:solidFill>
                <a:latin typeface="Satoshi Light" pitchFamily="50" charset="0"/>
                <a:cs typeface="Times New Roman" panose="02020603050405020304" pitchFamily="18" charset="0"/>
              </a:rPr>
              <a:t>Camille Ruel</a:t>
            </a:r>
          </a:p>
          <a:p>
            <a:pPr lvl="0" algn="ctr">
              <a:lnSpc>
                <a:spcPct val="107000"/>
              </a:lnSpc>
            </a:pPr>
            <a:r>
              <a:rPr lang="fr-FR" sz="1050" dirty="0">
                <a:solidFill>
                  <a:srgbClr val="00284B"/>
                </a:solidFill>
                <a:latin typeface="Satoshi Light" pitchFamily="50" charset="0"/>
                <a:cs typeface="Times New Roman" panose="02020603050405020304" pitchFamily="18" charset="0"/>
              </a:rPr>
              <a:t>Amira Yahia-Berrouiguet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21026D8-F8D6-4B08-872D-96940AC6DF07}"/>
              </a:ext>
            </a:extLst>
          </p:cNvPr>
          <p:cNvSpPr txBox="1"/>
          <p:nvPr/>
        </p:nvSpPr>
        <p:spPr>
          <a:xfrm>
            <a:off x="4199590" y="4071426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fr-FR" sz="1000" b="1" dirty="0">
                <a:solidFill>
                  <a:srgbClr val="8296A5"/>
                </a:solidFill>
                <a:latin typeface="Satoshi" pitchFamily="50" charset="0"/>
                <a:cs typeface="Times New Roman" panose="02020603050405020304" pitchFamily="18" charset="0"/>
              </a:rPr>
              <a:t>Virginie Blanc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E37A659D-4D05-4C60-871D-77BAAFE18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914" y="458946"/>
            <a:ext cx="1098710" cy="1083642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FD8C49E8-2B41-4BFA-8C32-5FB3637A3216}"/>
              </a:ext>
            </a:extLst>
          </p:cNvPr>
          <p:cNvSpPr txBox="1"/>
          <p:nvPr/>
        </p:nvSpPr>
        <p:spPr>
          <a:xfrm>
            <a:off x="10051151" y="3504004"/>
            <a:ext cx="1306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rgbClr val="00284B"/>
                </a:solidFill>
                <a:latin typeface="Satoshi Light" pitchFamily="50" charset="0"/>
              </a:rPr>
              <a:t>Anne Gaëlle Julian</a:t>
            </a:r>
          </a:p>
          <a:p>
            <a:pPr algn="ctr"/>
            <a:endParaRPr lang="fr-FR" sz="1050" dirty="0">
              <a:solidFill>
                <a:srgbClr val="00284B"/>
              </a:solidFill>
              <a:latin typeface="Satoshi Light" pitchFamily="50" charset="0"/>
            </a:endParaRPr>
          </a:p>
          <a:p>
            <a:pPr algn="ctr"/>
            <a:r>
              <a:rPr lang="fr-FR" sz="1050" dirty="0">
                <a:solidFill>
                  <a:srgbClr val="00284B"/>
                </a:solidFill>
                <a:latin typeface="Satoshi Light" pitchFamily="50" charset="0"/>
              </a:rPr>
              <a:t>Amina </a:t>
            </a:r>
            <a:r>
              <a:rPr lang="fr-FR" sz="1050" dirty="0" err="1">
                <a:solidFill>
                  <a:srgbClr val="00284B"/>
                </a:solidFill>
                <a:latin typeface="Satoshi Light" pitchFamily="50" charset="0"/>
              </a:rPr>
              <a:t>Hamadchine</a:t>
            </a:r>
            <a:endParaRPr lang="fr-FR" sz="1050" dirty="0">
              <a:solidFill>
                <a:srgbClr val="00284B"/>
              </a:solidFill>
              <a:latin typeface="Satoshi Light" pitchFamily="50" charset="0"/>
            </a:endParaRPr>
          </a:p>
        </p:txBody>
      </p:sp>
      <p:sp>
        <p:nvSpPr>
          <p:cNvPr id="38" name="Titre 3">
            <a:extLst>
              <a:ext uri="{FF2B5EF4-FFF2-40B4-BE49-F238E27FC236}">
                <a16:creationId xmlns:a16="http://schemas.microsoft.com/office/drawing/2014/main" id="{D78BCC69-F9B3-45B4-8BFF-F34CB7775EA2}"/>
              </a:ext>
            </a:extLst>
          </p:cNvPr>
          <p:cNvSpPr txBox="1">
            <a:spLocks/>
          </p:cNvSpPr>
          <p:nvPr/>
        </p:nvSpPr>
        <p:spPr>
          <a:xfrm>
            <a:off x="73675" y="6246437"/>
            <a:ext cx="1404076" cy="4176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b="1" dirty="0">
              <a:solidFill>
                <a:srgbClr val="00284B"/>
              </a:solidFill>
              <a:latin typeface="Satoshi Light" pitchFamily="50" charset="0"/>
              <a:ea typeface="+mn-ea"/>
              <a:cs typeface="+mn-cs"/>
            </a:endParaRPr>
          </a:p>
          <a:p>
            <a:r>
              <a:rPr lang="fr-FR" sz="1200" b="1" dirty="0">
                <a:solidFill>
                  <a:srgbClr val="00284B"/>
                </a:solidFill>
                <a:latin typeface="Satoshi Light" pitchFamily="50" charset="0"/>
                <a:ea typeface="+mn-ea"/>
                <a:cs typeface="+mn-cs"/>
              </a:rPr>
              <a:t>spv@dr12.cnrs.fr</a:t>
            </a:r>
          </a:p>
        </p:txBody>
      </p:sp>
      <p:pic>
        <p:nvPicPr>
          <p:cNvPr id="1026" name="Image 3" descr="cid:image004.png@01DA26A1.1B3354F0">
            <a:extLst>
              <a:ext uri="{FF2B5EF4-FFF2-40B4-BE49-F238E27FC236}">
                <a16:creationId xmlns:a16="http://schemas.microsoft.com/office/drawing/2014/main" id="{869A55E9-AD92-43C0-B9A6-6E88253B9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38" y="2448285"/>
            <a:ext cx="1779457" cy="78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744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1CB4014-6FA3-384D-698B-2C0F4CD2A8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5600" y="2276872"/>
            <a:ext cx="8785076" cy="1692771"/>
          </a:xfrm>
        </p:spPr>
        <p:txBody>
          <a:bodyPr/>
          <a:lstStyle/>
          <a:p>
            <a:pPr algn="l"/>
            <a:r>
              <a:rPr lang="fr-FR" dirty="0"/>
              <a:t>Le pôle Partenariats Publics et Industriels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23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69A1E33-6082-4E0A-8CA0-CE15DF10A3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Axe </a:t>
            </a:r>
            <a:r>
              <a:rPr lang="en-US" dirty="0" err="1"/>
              <a:t>partenariats</a:t>
            </a:r>
            <a:r>
              <a:rPr lang="en-US" dirty="0"/>
              <a:t> industriels</a:t>
            </a:r>
          </a:p>
          <a:p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037249-A714-43DF-952B-0EBF4DCEE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2770" y="1268761"/>
            <a:ext cx="10781577" cy="5226111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1800" b="0" dirty="0">
                <a:solidFill>
                  <a:srgbClr val="6941EB"/>
                </a:solidFill>
                <a:latin typeface="+mn-lt"/>
              </a:rPr>
              <a:t>Accompagnement sur la formalisation des partenariats</a:t>
            </a:r>
            <a:br>
              <a:rPr lang="fr-FR" sz="1800" b="0" dirty="0">
                <a:solidFill>
                  <a:schemeClr val="bg2"/>
                </a:solidFill>
              </a:rPr>
            </a:br>
            <a:endParaRPr lang="fr-FR" sz="1800" b="0" dirty="0">
              <a:solidFill>
                <a:schemeClr val="bg2"/>
              </a:solidFill>
            </a:endParaRP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n-lt"/>
              </a:rPr>
              <a:t>Accord de confidentialité/NDA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n-lt"/>
              </a:rPr>
              <a:t>Accord de transfert de matériel/MTA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n-lt"/>
              </a:rPr>
              <a:t>Collaborations de recherche (encadrement thèse CIFRE etc. )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n-lt"/>
              </a:rPr>
              <a:t>Prestations de service 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n-lt"/>
              </a:rPr>
              <a:t>Accord de consortium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n-lt"/>
              </a:rPr>
              <a:t>Laboratoire commun</a:t>
            </a:r>
          </a:p>
          <a:p>
            <a:pPr marL="628650" indent="0">
              <a:lnSpc>
                <a:spcPct val="100000"/>
              </a:lnSpc>
              <a:buNone/>
            </a:pPr>
            <a:endParaRPr lang="fr-FR" sz="1800" b="0" dirty="0">
              <a:latin typeface="+mn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1800" b="0" dirty="0">
                <a:solidFill>
                  <a:srgbClr val="6941EB"/>
                </a:solidFill>
              </a:rPr>
              <a:t>Négociation dans l’intérêt des établissements publics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fr-FR" sz="1800" b="0" dirty="0">
              <a:solidFill>
                <a:srgbClr val="6941EB"/>
              </a:solidFill>
            </a:endParaRPr>
          </a:p>
          <a:p>
            <a:pPr marL="1254125"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n-lt"/>
              </a:rPr>
              <a:t>Protection du patrimoine immatériel </a:t>
            </a:r>
          </a:p>
          <a:p>
            <a:pPr marL="1254125"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n-lt"/>
              </a:rPr>
              <a:t>Liberté de publication</a:t>
            </a:r>
          </a:p>
          <a:p>
            <a:pPr marL="1254125" lvl="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n-lt"/>
              </a:rPr>
              <a:t>Liberté de recherche</a:t>
            </a:r>
          </a:p>
          <a:p>
            <a:pPr marL="1254125" lvl="3">
              <a:lnSpc>
                <a:spcPct val="100000"/>
              </a:lnSpc>
            </a:pPr>
            <a:br>
              <a:rPr lang="fr-FR" sz="3800" b="0" dirty="0">
                <a:solidFill>
                  <a:srgbClr val="11284B"/>
                </a:solidFill>
                <a:latin typeface="+mn-lt"/>
              </a:rPr>
            </a:br>
            <a:endParaRPr lang="fr-FR" sz="1800" b="0" dirty="0"/>
          </a:p>
          <a:p>
            <a:pPr marL="628650">
              <a:lnSpc>
                <a:spcPct val="100000"/>
              </a:lnSpc>
            </a:pPr>
            <a:endParaRPr lang="fr-FR" sz="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A0B794-EA15-4B35-84FF-89E0BCF1B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0A5345-16E1-8A41-8897-3EFCC67CC932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6" name="Graphique 5" descr="Poignée de main">
            <a:extLst>
              <a:ext uri="{FF2B5EF4-FFF2-40B4-BE49-F238E27FC236}">
                <a16:creationId xmlns:a16="http://schemas.microsoft.com/office/drawing/2014/main" id="{360FA6E4-16C0-4E8E-AA1F-4D4B132D1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20336" y="1700808"/>
            <a:ext cx="914400" cy="914400"/>
          </a:xfrm>
          <a:prstGeom prst="rect">
            <a:avLst/>
          </a:prstGeom>
        </p:spPr>
      </p:pic>
      <p:pic>
        <p:nvPicPr>
          <p:cNvPr id="7" name="Graphique 6" descr="Livres">
            <a:extLst>
              <a:ext uri="{FF2B5EF4-FFF2-40B4-BE49-F238E27FC236}">
                <a16:creationId xmlns:a16="http://schemas.microsoft.com/office/drawing/2014/main" id="{30FE5C7B-1F9D-4BC0-A786-D0A61733F5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51860" y="40770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279810D-4DE8-401D-B3EC-3569274F04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76250"/>
            <a:ext cx="11233150" cy="504478"/>
          </a:xfrm>
        </p:spPr>
        <p:txBody>
          <a:bodyPr/>
          <a:lstStyle/>
          <a:p>
            <a:r>
              <a:rPr lang="fr-FR" sz="3600" dirty="0"/>
              <a:t>Axe ingénierie de projets &amp; partenariats publics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3B264F-5077-4898-ADA8-4583E84FE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0A5345-16E1-8A41-8897-3EFCC67CC93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F25E80AE-EBB5-499C-B404-215CC84633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92" y="1628800"/>
            <a:ext cx="11233150" cy="470898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rgbClr val="6941EB"/>
                </a:solidFill>
                <a:latin typeface="+mj-lt"/>
              </a:rPr>
              <a:t>Accompagnement pour le montage budgétaire et administratif de vos projets (hors Europe) :</a:t>
            </a:r>
            <a:br>
              <a:rPr lang="fr-FR" sz="1800" b="0" dirty="0">
                <a:solidFill>
                  <a:schemeClr val="bg2"/>
                </a:solidFill>
              </a:rPr>
            </a:br>
            <a:endParaRPr lang="fr-FR" sz="1800" b="0" dirty="0">
              <a:solidFill>
                <a:schemeClr val="bg2"/>
              </a:solidFill>
              <a:latin typeface="+mj-lt"/>
            </a:endParaRP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j-lt"/>
              </a:rPr>
              <a:t>ANR et tout autre appel à projets 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j-lt"/>
              </a:rPr>
              <a:t>Collectivités territoriales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j-lt"/>
              </a:rPr>
              <a:t>Fondation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j-lt"/>
              </a:rPr>
              <a:t>BPI France (Banque Publique d'Investissement)</a:t>
            </a:r>
          </a:p>
          <a:p>
            <a:pPr lvl="2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b="0" dirty="0">
              <a:solidFill>
                <a:srgbClr val="6941EB"/>
              </a:solidFill>
            </a:endParaRPr>
          </a:p>
          <a:p>
            <a:pPr lvl="2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b="0" dirty="0">
              <a:solidFill>
                <a:srgbClr val="6941EB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rgbClr val="6941EB"/>
                </a:solidFill>
                <a:latin typeface="+mj-lt"/>
              </a:rPr>
              <a:t>Accompagnement pour la formalisation de partenariats</a:t>
            </a:r>
            <a:br>
              <a:rPr lang="fr-FR" sz="1800" b="0" dirty="0">
                <a:solidFill>
                  <a:schemeClr val="bg2"/>
                </a:solidFill>
              </a:rPr>
            </a:br>
            <a:endParaRPr lang="fr-FR" sz="1800" b="0" dirty="0">
              <a:solidFill>
                <a:schemeClr val="bg2"/>
              </a:solidFill>
            </a:endParaRP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j-lt"/>
              </a:rPr>
              <a:t>Accord de confidentialité/NDA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j-lt"/>
              </a:rPr>
              <a:t>Accord de transfert de matériel/MTA 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j-lt"/>
              </a:rPr>
              <a:t>Collaborations de recherche (encadrement thèse CIFRE etc. )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j-lt"/>
              </a:rPr>
              <a:t>Prestations de service 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b="0" dirty="0">
                <a:latin typeface="+mj-lt"/>
              </a:rPr>
              <a:t>Accord de consortium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1800" b="0" dirty="0"/>
          </a:p>
          <a:p>
            <a:pPr marL="1257300" lvl="2">
              <a:lnSpc>
                <a:spcPct val="100000"/>
              </a:lnSpc>
              <a:spcBef>
                <a:spcPts val="0"/>
              </a:spcBef>
            </a:pPr>
            <a:endParaRPr lang="fr-FR" sz="1800" b="0" dirty="0"/>
          </a:p>
        </p:txBody>
      </p:sp>
    </p:spTree>
    <p:extLst>
      <p:ext uri="{BB962C8B-B14F-4D97-AF65-F5344CB8AC3E}">
        <p14:creationId xmlns:p14="http://schemas.microsoft.com/office/powerpoint/2010/main" val="110815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1CB4014-6FA3-384D-698B-2C0F4CD2A8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5500" y="2349958"/>
            <a:ext cx="8234973" cy="2257028"/>
          </a:xfrm>
        </p:spPr>
        <p:txBody>
          <a:bodyPr/>
          <a:lstStyle/>
          <a:p>
            <a:pPr algn="l"/>
            <a:r>
              <a:rPr lang="fr-FR" dirty="0"/>
              <a:t>Le pôle Programmes-Cadres Européens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487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65E0C149-0C24-440A-9583-FD3B2BFAE342}"/>
              </a:ext>
            </a:extLst>
          </p:cNvPr>
          <p:cNvSpPr txBox="1">
            <a:spLocks/>
          </p:cNvSpPr>
          <p:nvPr/>
        </p:nvSpPr>
        <p:spPr>
          <a:xfrm>
            <a:off x="1344621" y="2771174"/>
            <a:ext cx="9144000" cy="36821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latin typeface="Century Gothic" panose="020B0502020202020204"/>
              </a:rPr>
              <a:t>« La Mission Europe pour la Recherche d’Aix Marseille (MER) regroupe au </a:t>
            </a:r>
            <a:r>
              <a:rPr lang="fr-FR" sz="2400" b="1" dirty="0">
                <a:latin typeface="Century Gothic" panose="020B0502020202020204"/>
              </a:rPr>
              <a:t>1er janvier 2024</a:t>
            </a:r>
            <a:r>
              <a:rPr lang="fr-FR" sz="2400" dirty="0">
                <a:latin typeface="Century Gothic" panose="020B0502020202020204"/>
              </a:rPr>
              <a:t>, dans un lieu unique, les personnels des 4 établissements partenaires </a:t>
            </a:r>
            <a:r>
              <a:rPr lang="fr-FR" sz="2400" b="1" dirty="0">
                <a:latin typeface="Century Gothic" panose="020B0502020202020204"/>
              </a:rPr>
              <a:t>AMU – CNRS – Inserm – IRD </a:t>
            </a:r>
            <a:r>
              <a:rPr lang="fr-FR" sz="2400" dirty="0">
                <a:latin typeface="Century Gothic" panose="020B0502020202020204"/>
              </a:rPr>
              <a:t>qui accompagnent les unités de recherche dans toutes les activités visant </a:t>
            </a:r>
            <a:r>
              <a:rPr lang="fr-FR" sz="2400" b="1" dirty="0">
                <a:latin typeface="Century Gothic" panose="020B0502020202020204"/>
              </a:rPr>
              <a:t>l’obtention et la mise en œuvre des projets européens de recherche et d’innovation</a:t>
            </a:r>
            <a:r>
              <a:rPr lang="fr-FR" sz="2400" dirty="0">
                <a:latin typeface="Century Gothic" panose="020B0502020202020204"/>
              </a:rPr>
              <a:t> afin de garantir un accompagnement identique et personnalisé aux unités de recherche du site »</a:t>
            </a:r>
            <a:endParaRPr lang="fr-FR" sz="2667" dirty="0">
              <a:latin typeface="Century Gothic" panose="020B050202020202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1BEAC9-1B98-4C4B-8E8E-52F9600277F6}"/>
              </a:ext>
            </a:extLst>
          </p:cNvPr>
          <p:cNvSpPr/>
          <p:nvPr/>
        </p:nvSpPr>
        <p:spPr>
          <a:xfrm>
            <a:off x="7933267" y="6307667"/>
            <a:ext cx="3479800" cy="330200"/>
          </a:xfrm>
          <a:prstGeom prst="rect">
            <a:avLst/>
          </a:prstGeom>
          <a:solidFill>
            <a:srgbClr val="203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419853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7">
      <a:dk1>
        <a:srgbClr val="9AE2FF"/>
      </a:dk1>
      <a:lt1>
        <a:srgbClr val="FFFFFF"/>
      </a:lt1>
      <a:dk2>
        <a:srgbClr val="CDD7DC"/>
      </a:dk2>
      <a:lt2>
        <a:srgbClr val="EBF0F5"/>
      </a:lt2>
      <a:accent1>
        <a:srgbClr val="00284B"/>
      </a:accent1>
      <a:accent2>
        <a:srgbClr val="6941EB"/>
      </a:accent2>
      <a:accent3>
        <a:srgbClr val="FFEB6E"/>
      </a:accent3>
      <a:accent4>
        <a:srgbClr val="8296A5"/>
      </a:accent4>
      <a:accent5>
        <a:srgbClr val="FFBC75"/>
      </a:accent5>
      <a:accent6>
        <a:srgbClr val="B0EE89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PT_CNRS_2023" id="{83350C92-846B-8344-9A33-D317C3652433}" vid="{F21B3B7D-92D2-C04B-B684-B65C9A524CDD}"/>
    </a:ext>
  </a:extLst>
</a:theme>
</file>

<file path=ppt/theme/theme2.xml><?xml version="1.0" encoding="utf-8"?>
<a:theme xmlns:a="http://schemas.openxmlformats.org/drawingml/2006/main" name="1_Thème Office">
  <a:themeElements>
    <a:clrScheme name="Personnalisé 7">
      <a:dk1>
        <a:srgbClr val="9AE2FF"/>
      </a:dk1>
      <a:lt1>
        <a:srgbClr val="FFFFFF"/>
      </a:lt1>
      <a:dk2>
        <a:srgbClr val="CDD7DC"/>
      </a:dk2>
      <a:lt2>
        <a:srgbClr val="EBF0F5"/>
      </a:lt2>
      <a:accent1>
        <a:srgbClr val="00284B"/>
      </a:accent1>
      <a:accent2>
        <a:srgbClr val="6941EB"/>
      </a:accent2>
      <a:accent3>
        <a:srgbClr val="FFEB6E"/>
      </a:accent3>
      <a:accent4>
        <a:srgbClr val="8296A5"/>
      </a:accent4>
      <a:accent5>
        <a:srgbClr val="FFBC75"/>
      </a:accent5>
      <a:accent6>
        <a:srgbClr val="B0EE89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PT_CNRS_2023" id="{83350C92-846B-8344-9A33-D317C3652433}" vid="{F21B3B7D-92D2-C04B-B684-B65C9A524CDD}"/>
    </a:ext>
  </a:extLst>
</a:theme>
</file>

<file path=ppt/theme/theme3.xml><?xml version="1.0" encoding="utf-8"?>
<a:theme xmlns:a="http://schemas.openxmlformats.org/drawingml/2006/main" name="Masque titre du document">
  <a:themeElements>
    <a:clrScheme name="Theme CNRS">
      <a:dk1>
        <a:srgbClr val="000000"/>
      </a:dk1>
      <a:lt1>
        <a:srgbClr val="FFFFFF"/>
      </a:lt1>
      <a:dk2>
        <a:srgbClr val="5FBEDC"/>
      </a:dk2>
      <a:lt2>
        <a:srgbClr val="0C284B"/>
      </a:lt2>
      <a:accent1>
        <a:srgbClr val="0C284B"/>
      </a:accent1>
      <a:accent2>
        <a:srgbClr val="5FBEDC"/>
      </a:accent2>
      <a:accent3>
        <a:srgbClr val="4B6487"/>
      </a:accent3>
      <a:accent4>
        <a:srgbClr val="115596"/>
      </a:accent4>
      <a:accent5>
        <a:srgbClr val="0F69B4"/>
      </a:accent5>
      <a:accent6>
        <a:srgbClr val="3978BC"/>
      </a:accent6>
      <a:hlink>
        <a:srgbClr val="000000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CNRS_2019_def" id="{A22126CF-E991-6146-B806-4906C35B0DDD}" vid="{31BF5886-8832-9B49-AE2B-913C05BFB179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Modele_PPT_CNRS_2023</Template>
  <TotalTime>5419</TotalTime>
  <Words>945</Words>
  <Application>Microsoft Office PowerPoint</Application>
  <PresentationFormat>Grand écran</PresentationFormat>
  <Paragraphs>192</Paragraphs>
  <Slides>16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31" baseType="lpstr">
      <vt:lpstr>Calibri</vt:lpstr>
      <vt:lpstr>Satoshi Medium</vt:lpstr>
      <vt:lpstr>Satoshi Light</vt:lpstr>
      <vt:lpstr>Times New Roman</vt:lpstr>
      <vt:lpstr>Century Gothic</vt:lpstr>
      <vt:lpstr>IBM Plex Sans Medium</vt:lpstr>
      <vt:lpstr>IBM Plex Sans</vt:lpstr>
      <vt:lpstr>Satoshi</vt:lpstr>
      <vt:lpstr>Arial</vt:lpstr>
      <vt:lpstr>Wingdings</vt:lpstr>
      <vt:lpstr>IBM Plex Sans SemiBold</vt:lpstr>
      <vt:lpstr>Arial Black</vt:lpstr>
      <vt:lpstr>Thème Office</vt:lpstr>
      <vt:lpstr>1_Thème Office</vt:lpstr>
      <vt:lpstr>Masque titre du document</vt:lpstr>
      <vt:lpstr>LABORATOIRE ISM2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 !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Rencontres des Référents ANR 2024</dc:title>
  <dc:subject/>
  <dc:creator>Menehould Chataignier</dc:creator>
  <cp:keywords/>
  <dc:description/>
  <cp:lastModifiedBy>Virginie Blanc</cp:lastModifiedBy>
  <cp:revision>199</cp:revision>
  <cp:lastPrinted>2024-04-15T10:05:29Z</cp:lastPrinted>
  <dcterms:created xsi:type="dcterms:W3CDTF">2024-01-04T10:01:55Z</dcterms:created>
  <dcterms:modified xsi:type="dcterms:W3CDTF">2024-12-17T10:31:20Z</dcterms:modified>
  <cp:category/>
</cp:coreProperties>
</file>